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3" r:id="rId4"/>
    <p:sldMasterId id="2147483674"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Lst>
  <p:sldSz cy="5143500" cx="9144000"/>
  <p:notesSz cx="6858000" cy="9144000"/>
  <p:embeddedFontLst>
    <p:embeddedFont>
      <p:font typeface="Raleway"/>
      <p:regular r:id="rId34"/>
      <p:bold r:id="rId35"/>
      <p:italic r:id="rId36"/>
      <p:boldItalic r:id="rId37"/>
    </p:embeddedFont>
    <p:embeddedFont>
      <p:font typeface="Proxima Nova"/>
      <p:regular r:id="rId38"/>
      <p:bold r:id="rId39"/>
      <p:italic r:id="rId40"/>
      <p:boldItalic r:id="rId41"/>
    </p:embeddedFont>
    <p:embeddedFont>
      <p:font typeface="Roboto Medium"/>
      <p:regular r:id="rId42"/>
      <p:bold r:id="rId43"/>
      <p:italic r:id="rId44"/>
      <p:boldItalic r:id="rId45"/>
    </p:embeddedFont>
    <p:embeddedFont>
      <p:font typeface="Amatic SC"/>
      <p:regular r:id="rId46"/>
      <p:bold r:id="rId47"/>
    </p:embeddedFont>
    <p:embeddedFont>
      <p:font typeface="Lato"/>
      <p:regular r:id="rId48"/>
      <p:bold r:id="rId49"/>
      <p:italic r:id="rId50"/>
      <p:boldItalic r:id="rId51"/>
    </p:embeddedFont>
    <p:embeddedFont>
      <p:font typeface="Epilogue"/>
      <p:regular r:id="rId52"/>
      <p:bold r:id="rId53"/>
      <p:italic r:id="rId54"/>
      <p:boldItalic r:id="rId55"/>
    </p:embeddedFont>
    <p:embeddedFont>
      <p:font typeface="PT Sans"/>
      <p:regular r:id="rId56"/>
      <p:bold r:id="rId57"/>
      <p:italic r:id="rId58"/>
      <p:boldItalic r:id="rId59"/>
    </p:embeddedFont>
    <p:embeddedFont>
      <p:font typeface="Open Sans"/>
      <p:regular r:id="rId60"/>
      <p:bold r:id="rId61"/>
      <p:italic r:id="rId62"/>
      <p:boldItalic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CB25497A-BFAD-4220-A481-260E363E165E}">
  <a:tblStyle styleId="{CB25497A-BFAD-4220-A481-260E363E165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ProximaNova-italic.fntdata"/><Relationship Id="rId42" Type="http://schemas.openxmlformats.org/officeDocument/2006/relationships/font" Target="fonts/RobotoMedium-regular.fntdata"/><Relationship Id="rId41" Type="http://schemas.openxmlformats.org/officeDocument/2006/relationships/font" Target="fonts/ProximaNova-boldItalic.fntdata"/><Relationship Id="rId44" Type="http://schemas.openxmlformats.org/officeDocument/2006/relationships/font" Target="fonts/RobotoMedium-italic.fntdata"/><Relationship Id="rId43" Type="http://schemas.openxmlformats.org/officeDocument/2006/relationships/font" Target="fonts/RobotoMedium-bold.fntdata"/><Relationship Id="rId46" Type="http://schemas.openxmlformats.org/officeDocument/2006/relationships/font" Target="fonts/AmaticSC-regular.fntdata"/><Relationship Id="rId45" Type="http://schemas.openxmlformats.org/officeDocument/2006/relationships/font" Target="fonts/RobotoMedium-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Lato-regular.fntdata"/><Relationship Id="rId47" Type="http://schemas.openxmlformats.org/officeDocument/2006/relationships/font" Target="fonts/AmaticSC-bold.fntdata"/><Relationship Id="rId49" Type="http://schemas.openxmlformats.org/officeDocument/2006/relationships/font" Target="fonts/Lato-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font" Target="fonts/Raleway-bold.fntdata"/><Relationship Id="rId34" Type="http://schemas.openxmlformats.org/officeDocument/2006/relationships/font" Target="fonts/Raleway-regular.fntdata"/><Relationship Id="rId37" Type="http://schemas.openxmlformats.org/officeDocument/2006/relationships/font" Target="fonts/Raleway-boldItalic.fntdata"/><Relationship Id="rId36" Type="http://schemas.openxmlformats.org/officeDocument/2006/relationships/font" Target="fonts/Raleway-italic.fntdata"/><Relationship Id="rId39" Type="http://schemas.openxmlformats.org/officeDocument/2006/relationships/font" Target="fonts/ProximaNova-bold.fntdata"/><Relationship Id="rId38" Type="http://schemas.openxmlformats.org/officeDocument/2006/relationships/font" Target="fonts/ProximaNova-regular.fntdata"/><Relationship Id="rId62" Type="http://schemas.openxmlformats.org/officeDocument/2006/relationships/font" Target="fonts/OpenSans-italic.fntdata"/><Relationship Id="rId61" Type="http://schemas.openxmlformats.org/officeDocument/2006/relationships/font" Target="fonts/OpenSans-bold.fntdata"/><Relationship Id="rId20" Type="http://schemas.openxmlformats.org/officeDocument/2006/relationships/slide" Target="slides/slide14.xml"/><Relationship Id="rId63" Type="http://schemas.openxmlformats.org/officeDocument/2006/relationships/font" Target="fonts/OpenSans-bol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OpenSans-regular.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Lato-boldItalic.fntdata"/><Relationship Id="rId50" Type="http://schemas.openxmlformats.org/officeDocument/2006/relationships/font" Target="fonts/Lato-italic.fntdata"/><Relationship Id="rId53" Type="http://schemas.openxmlformats.org/officeDocument/2006/relationships/font" Target="fonts/Epilogue-bold.fntdata"/><Relationship Id="rId52" Type="http://schemas.openxmlformats.org/officeDocument/2006/relationships/font" Target="fonts/Epilogue-regular.fntdata"/><Relationship Id="rId11" Type="http://schemas.openxmlformats.org/officeDocument/2006/relationships/slide" Target="slides/slide5.xml"/><Relationship Id="rId55" Type="http://schemas.openxmlformats.org/officeDocument/2006/relationships/font" Target="fonts/Epilogue-boldItalic.fntdata"/><Relationship Id="rId10" Type="http://schemas.openxmlformats.org/officeDocument/2006/relationships/slide" Target="slides/slide4.xml"/><Relationship Id="rId54" Type="http://schemas.openxmlformats.org/officeDocument/2006/relationships/font" Target="fonts/Epilogue-italic.fntdata"/><Relationship Id="rId13" Type="http://schemas.openxmlformats.org/officeDocument/2006/relationships/slide" Target="slides/slide7.xml"/><Relationship Id="rId57" Type="http://schemas.openxmlformats.org/officeDocument/2006/relationships/font" Target="fonts/PTSans-bold.fntdata"/><Relationship Id="rId12" Type="http://schemas.openxmlformats.org/officeDocument/2006/relationships/slide" Target="slides/slide6.xml"/><Relationship Id="rId56" Type="http://schemas.openxmlformats.org/officeDocument/2006/relationships/font" Target="fonts/PTSans-regular.fntdata"/><Relationship Id="rId15" Type="http://schemas.openxmlformats.org/officeDocument/2006/relationships/slide" Target="slides/slide9.xml"/><Relationship Id="rId59" Type="http://schemas.openxmlformats.org/officeDocument/2006/relationships/font" Target="fonts/PTSans-boldItalic.fntdata"/><Relationship Id="rId14" Type="http://schemas.openxmlformats.org/officeDocument/2006/relationships/slide" Target="slides/slide8.xml"/><Relationship Id="rId58" Type="http://schemas.openxmlformats.org/officeDocument/2006/relationships/font" Target="fonts/PTSans-italic.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0" name="Shape 750"/>
        <p:cNvGrpSpPr/>
        <p:nvPr/>
      </p:nvGrpSpPr>
      <p:grpSpPr>
        <a:xfrm>
          <a:off x="0" y="0"/>
          <a:ext cx="0" cy="0"/>
          <a:chOff x="0" y="0"/>
          <a:chExt cx="0" cy="0"/>
        </a:xfrm>
      </p:grpSpPr>
      <p:sp>
        <p:nvSpPr>
          <p:cNvPr id="751" name="Google Shape;751;g4dfce81f1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2" name="Google Shape;752;g4dfce81f1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AutoNum type="arabicPeriod"/>
            </a:pPr>
            <a:r>
              <a:rPr lang="en"/>
              <a:t>Predstavi se </a:t>
            </a:r>
            <a:endParaRPr/>
          </a:p>
          <a:p>
            <a:pPr indent="-298450" lvl="0" marL="457200" rtl="0" algn="l">
              <a:spcBef>
                <a:spcPts val="0"/>
              </a:spcBef>
              <a:spcAft>
                <a:spcPts val="0"/>
              </a:spcAft>
              <a:buSzPts val="1100"/>
              <a:buAutoNum type="arabicPeriod"/>
            </a:pPr>
            <a:r>
              <a:rPr lang="en"/>
              <a:t>Naredi uvod</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6" name="Shape 1226"/>
        <p:cNvGrpSpPr/>
        <p:nvPr/>
      </p:nvGrpSpPr>
      <p:grpSpPr>
        <a:xfrm>
          <a:off x="0" y="0"/>
          <a:ext cx="0" cy="0"/>
          <a:chOff x="0" y="0"/>
          <a:chExt cx="0" cy="0"/>
        </a:xfrm>
      </p:grpSpPr>
      <p:sp>
        <p:nvSpPr>
          <p:cNvPr id="1227" name="Google Shape;1227;g2935051597d_0_206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8" name="Google Shape;1228;g2935051597d_0_206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2" name="Shape 1232"/>
        <p:cNvGrpSpPr/>
        <p:nvPr/>
      </p:nvGrpSpPr>
      <p:grpSpPr>
        <a:xfrm>
          <a:off x="0" y="0"/>
          <a:ext cx="0" cy="0"/>
          <a:chOff x="0" y="0"/>
          <a:chExt cx="0" cy="0"/>
        </a:xfrm>
      </p:grpSpPr>
      <p:sp>
        <p:nvSpPr>
          <p:cNvPr id="1233" name="Google Shape;1233;g2935051597d_0_206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4" name="Google Shape;1234;g2935051597d_0_20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8" name="Shape 1238"/>
        <p:cNvGrpSpPr/>
        <p:nvPr/>
      </p:nvGrpSpPr>
      <p:grpSpPr>
        <a:xfrm>
          <a:off x="0" y="0"/>
          <a:ext cx="0" cy="0"/>
          <a:chOff x="0" y="0"/>
          <a:chExt cx="0" cy="0"/>
        </a:xfrm>
      </p:grpSpPr>
      <p:sp>
        <p:nvSpPr>
          <p:cNvPr id="1239" name="Google Shape;1239;g2935051597d_0_20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0" name="Google Shape;1240;g2935051597d_0_20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4" name="Shape 1264"/>
        <p:cNvGrpSpPr/>
        <p:nvPr/>
      </p:nvGrpSpPr>
      <p:grpSpPr>
        <a:xfrm>
          <a:off x="0" y="0"/>
          <a:ext cx="0" cy="0"/>
          <a:chOff x="0" y="0"/>
          <a:chExt cx="0" cy="0"/>
        </a:xfrm>
      </p:grpSpPr>
      <p:sp>
        <p:nvSpPr>
          <p:cNvPr id="1265" name="Google Shape;1265;g2935051597d_0_207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6" name="Google Shape;1266;g2935051597d_0_207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0" name="Shape 1280"/>
        <p:cNvGrpSpPr/>
        <p:nvPr/>
      </p:nvGrpSpPr>
      <p:grpSpPr>
        <a:xfrm>
          <a:off x="0" y="0"/>
          <a:ext cx="0" cy="0"/>
          <a:chOff x="0" y="0"/>
          <a:chExt cx="0" cy="0"/>
        </a:xfrm>
      </p:grpSpPr>
      <p:sp>
        <p:nvSpPr>
          <p:cNvPr id="1281" name="Google Shape;1281;g2935051597d_0_207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2" name="Google Shape;1282;g2935051597d_0_207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9" name="Shape 1619"/>
        <p:cNvGrpSpPr/>
        <p:nvPr/>
      </p:nvGrpSpPr>
      <p:grpSpPr>
        <a:xfrm>
          <a:off x="0" y="0"/>
          <a:ext cx="0" cy="0"/>
          <a:chOff x="0" y="0"/>
          <a:chExt cx="0" cy="0"/>
        </a:xfrm>
      </p:grpSpPr>
      <p:sp>
        <p:nvSpPr>
          <p:cNvPr id="1620" name="Google Shape;1620;g2935051597d_0_210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1" name="Google Shape;1621;g2935051597d_0_210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0" name="Shape 3820"/>
        <p:cNvGrpSpPr/>
        <p:nvPr/>
      </p:nvGrpSpPr>
      <p:grpSpPr>
        <a:xfrm>
          <a:off x="0" y="0"/>
          <a:ext cx="0" cy="0"/>
          <a:chOff x="0" y="0"/>
          <a:chExt cx="0" cy="0"/>
        </a:xfrm>
      </p:grpSpPr>
      <p:sp>
        <p:nvSpPr>
          <p:cNvPr id="3821" name="Google Shape;3821;g2935051597d_0_232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22" name="Google Shape;3822;g2935051597d_0_232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39" name="Shape 4239"/>
        <p:cNvGrpSpPr/>
        <p:nvPr/>
      </p:nvGrpSpPr>
      <p:grpSpPr>
        <a:xfrm>
          <a:off x="0" y="0"/>
          <a:ext cx="0" cy="0"/>
          <a:chOff x="0" y="0"/>
          <a:chExt cx="0" cy="0"/>
        </a:xfrm>
      </p:grpSpPr>
      <p:sp>
        <p:nvSpPr>
          <p:cNvPr id="4240" name="Google Shape;4240;g2935051597d_0_236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41" name="Google Shape;4241;g2935051597d_0_236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09" name="Shape 4409"/>
        <p:cNvGrpSpPr/>
        <p:nvPr/>
      </p:nvGrpSpPr>
      <p:grpSpPr>
        <a:xfrm>
          <a:off x="0" y="0"/>
          <a:ext cx="0" cy="0"/>
          <a:chOff x="0" y="0"/>
          <a:chExt cx="0" cy="0"/>
        </a:xfrm>
      </p:grpSpPr>
      <p:sp>
        <p:nvSpPr>
          <p:cNvPr id="4410" name="Google Shape;4410;g2935051597d_0_238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1" name="Google Shape;4411;g2935051597d_0_238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4" name="Shape 4814"/>
        <p:cNvGrpSpPr/>
        <p:nvPr/>
      </p:nvGrpSpPr>
      <p:grpSpPr>
        <a:xfrm>
          <a:off x="0" y="0"/>
          <a:ext cx="0" cy="0"/>
          <a:chOff x="0" y="0"/>
          <a:chExt cx="0" cy="0"/>
        </a:xfrm>
      </p:grpSpPr>
      <p:sp>
        <p:nvSpPr>
          <p:cNvPr id="4815" name="Google Shape;4815;g2935051597d_0_242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16" name="Google Shape;4816;g2935051597d_0_242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 pomočjo bele table razloži vsako področje</a:t>
            </a:r>
            <a:endParaRPr/>
          </a:p>
          <a:p>
            <a:pPr indent="0" lvl="0" marL="0" rtl="0" algn="l">
              <a:spcBef>
                <a:spcPts val="0"/>
              </a:spcBef>
              <a:spcAft>
                <a:spcPts val="0"/>
              </a:spcAft>
              <a:buNone/>
            </a:pPr>
            <a:r>
              <a:rPr lang="en"/>
              <a:t>1: Izračunljivost in računska zahtevnost</a:t>
            </a:r>
            <a:endParaRPr/>
          </a:p>
          <a:p>
            <a:pPr indent="0" lvl="0" marL="0" rtl="0" algn="l">
              <a:spcBef>
                <a:spcPts val="0"/>
              </a:spcBef>
              <a:spcAft>
                <a:spcPts val="0"/>
              </a:spcAft>
              <a:buNone/>
            </a:pPr>
            <a:r>
              <a:rPr lang="en"/>
              <a:t>2: Arhitektura, organizacija, opercisjki sistemi</a:t>
            </a:r>
            <a:endParaRPr/>
          </a:p>
          <a:p>
            <a:pPr indent="0" lvl="0" marL="0" rtl="0" algn="l">
              <a:spcBef>
                <a:spcPts val="0"/>
              </a:spcBef>
              <a:spcAft>
                <a:spcPts val="0"/>
              </a:spcAft>
              <a:buNone/>
            </a:pPr>
            <a:r>
              <a:rPr lang="en"/>
              <a:t>3: Programiranje 1,2, Algoritmi in podatkovne strukture 1,2 </a:t>
            </a:r>
            <a:endParaRPr/>
          </a:p>
          <a:p>
            <a:pPr indent="0" lvl="0" marL="0" rtl="0" algn="l">
              <a:spcBef>
                <a:spcPts val="0"/>
              </a:spcBef>
              <a:spcAft>
                <a:spcPts val="0"/>
              </a:spcAft>
              <a:buNone/>
            </a:pPr>
            <a:r>
              <a:rPr lang="en"/>
              <a:t>4: Osnove podatkovnih baz, matematika, verjetnost in statistika, umetna inteligenca - moduli</a:t>
            </a:r>
            <a:endParaRPr/>
          </a:p>
          <a:p>
            <a:pPr indent="0" lvl="0" marL="0" rtl="0" algn="l">
              <a:spcBef>
                <a:spcPts val="0"/>
              </a:spcBef>
              <a:spcAft>
                <a:spcPts val="0"/>
              </a:spcAft>
              <a:buNone/>
            </a:pPr>
            <a:r>
              <a:rPr lang="en"/>
              <a:t>5: Osnove informacijskih sistemov, Spletno programiranje, Teorija informacij in sistemov, računalniške komunikacije</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94" name="Shape 5194"/>
        <p:cNvGrpSpPr/>
        <p:nvPr/>
      </p:nvGrpSpPr>
      <p:grpSpPr>
        <a:xfrm>
          <a:off x="0" y="0"/>
          <a:ext cx="0" cy="0"/>
          <a:chOff x="0" y="0"/>
          <a:chExt cx="0" cy="0"/>
        </a:xfrm>
      </p:grpSpPr>
      <p:sp>
        <p:nvSpPr>
          <p:cNvPr id="5195" name="Google Shape;5195;g2935051597d_0_246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96" name="Google Shape;5196;g2935051597d_0_246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71" name="Shape 5971"/>
        <p:cNvGrpSpPr/>
        <p:nvPr/>
      </p:nvGrpSpPr>
      <p:grpSpPr>
        <a:xfrm>
          <a:off x="0" y="0"/>
          <a:ext cx="0" cy="0"/>
          <a:chOff x="0" y="0"/>
          <a:chExt cx="0" cy="0"/>
        </a:xfrm>
      </p:grpSpPr>
      <p:sp>
        <p:nvSpPr>
          <p:cNvPr id="5972" name="Google Shape;5972;g2935051597d_0_254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73" name="Google Shape;5973;g2935051597d_0_254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78" name="Shape 7378"/>
        <p:cNvGrpSpPr/>
        <p:nvPr/>
      </p:nvGrpSpPr>
      <p:grpSpPr>
        <a:xfrm>
          <a:off x="0" y="0"/>
          <a:ext cx="0" cy="0"/>
          <a:chOff x="0" y="0"/>
          <a:chExt cx="0" cy="0"/>
        </a:xfrm>
      </p:grpSpPr>
      <p:sp>
        <p:nvSpPr>
          <p:cNvPr id="7379" name="Google Shape;7379;g2935051597d_0_268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80" name="Google Shape;7380;g2935051597d_0_268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72" name="Shape 9772"/>
        <p:cNvGrpSpPr/>
        <p:nvPr/>
      </p:nvGrpSpPr>
      <p:grpSpPr>
        <a:xfrm>
          <a:off x="0" y="0"/>
          <a:ext cx="0" cy="0"/>
          <a:chOff x="0" y="0"/>
          <a:chExt cx="0" cy="0"/>
        </a:xfrm>
      </p:grpSpPr>
      <p:sp>
        <p:nvSpPr>
          <p:cNvPr id="9773" name="Google Shape;9773;g2935051597d_0_29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74" name="Google Shape;9774;g2935051597d_0_29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86" name="Shape 11786"/>
        <p:cNvGrpSpPr/>
        <p:nvPr/>
      </p:nvGrpSpPr>
      <p:grpSpPr>
        <a:xfrm>
          <a:off x="0" y="0"/>
          <a:ext cx="0" cy="0"/>
          <a:chOff x="0" y="0"/>
          <a:chExt cx="0" cy="0"/>
        </a:xfrm>
      </p:grpSpPr>
      <p:sp>
        <p:nvSpPr>
          <p:cNvPr id="11787" name="Google Shape;11787;g2935051597d_0_31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88" name="Google Shape;11788;g2935051597d_0_31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22" name="Shape 13422"/>
        <p:cNvGrpSpPr/>
        <p:nvPr/>
      </p:nvGrpSpPr>
      <p:grpSpPr>
        <a:xfrm>
          <a:off x="0" y="0"/>
          <a:ext cx="0" cy="0"/>
          <a:chOff x="0" y="0"/>
          <a:chExt cx="0" cy="0"/>
        </a:xfrm>
      </p:grpSpPr>
      <p:sp>
        <p:nvSpPr>
          <p:cNvPr id="13423" name="Google Shape;13423;g2935051597d_0_328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24" name="Google Shape;13424;g2935051597d_0_328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64" name="Shape 14464"/>
        <p:cNvGrpSpPr/>
        <p:nvPr/>
      </p:nvGrpSpPr>
      <p:grpSpPr>
        <a:xfrm>
          <a:off x="0" y="0"/>
          <a:ext cx="0" cy="0"/>
          <a:chOff x="0" y="0"/>
          <a:chExt cx="0" cy="0"/>
        </a:xfrm>
      </p:grpSpPr>
      <p:sp>
        <p:nvSpPr>
          <p:cNvPr id="14465" name="Google Shape;14465;g2935051597d_0_338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66" name="Google Shape;14466;g2935051597d_0_338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07" name="Shape 16007"/>
        <p:cNvGrpSpPr/>
        <p:nvPr/>
      </p:nvGrpSpPr>
      <p:grpSpPr>
        <a:xfrm>
          <a:off x="0" y="0"/>
          <a:ext cx="0" cy="0"/>
          <a:chOff x="0" y="0"/>
          <a:chExt cx="0" cy="0"/>
        </a:xfrm>
      </p:grpSpPr>
      <p:sp>
        <p:nvSpPr>
          <p:cNvPr id="16008" name="Google Shape;16008;g2935051597d_0_394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09" name="Google Shape;16009;g2935051597d_0_394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0" name="Shape 950"/>
        <p:cNvGrpSpPr/>
        <p:nvPr/>
      </p:nvGrpSpPr>
      <p:grpSpPr>
        <a:xfrm>
          <a:off x="0" y="0"/>
          <a:ext cx="0" cy="0"/>
          <a:chOff x="0" y="0"/>
          <a:chExt cx="0" cy="0"/>
        </a:xfrm>
      </p:grpSpPr>
      <p:sp>
        <p:nvSpPr>
          <p:cNvPr id="951" name="Google Shape;951;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2" name="Google Shape;952;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 </a:t>
            </a:r>
            <a:r>
              <a:rPr lang="en"/>
              <a:t>Link na spletno stran v zgornjem desnem kotu</a:t>
            </a:r>
            <a:endParaRPr/>
          </a:p>
          <a:p>
            <a:pPr indent="0" lvl="0" marL="0" rtl="0" algn="l">
              <a:spcBef>
                <a:spcPts val="0"/>
              </a:spcBef>
              <a:spcAft>
                <a:spcPts val="0"/>
              </a:spcAft>
              <a:buNone/>
            </a:pPr>
            <a:r>
              <a:rPr lang="en"/>
              <a:t>2. Predmetnik za vsako študijsko smer na istem linku</a:t>
            </a:r>
            <a:endParaRPr/>
          </a:p>
          <a:p>
            <a:pPr indent="0" lvl="0" marL="0" rtl="0" algn="l">
              <a:spcBef>
                <a:spcPts val="0"/>
              </a:spcBef>
              <a:spcAft>
                <a:spcPts val="0"/>
              </a:spcAft>
              <a:buNone/>
            </a:pPr>
            <a:r>
              <a:rPr lang="en"/>
              <a:t>3. Povej kateri so selektivni predmeti - programiranje 2, izračunljivost, odvisno od predhodnjega znanja</a:t>
            </a:r>
            <a:endParaRPr/>
          </a:p>
          <a:p>
            <a:pPr indent="0" lvl="0" marL="0" rtl="0" algn="l">
              <a:spcBef>
                <a:spcPts val="0"/>
              </a:spcBef>
              <a:spcAft>
                <a:spcPts val="0"/>
              </a:spcAft>
              <a:buNone/>
            </a:pPr>
            <a:r>
              <a:rPr lang="en"/>
              <a:t>Za predmetnike imaš link spodaj, da se boljše vidi</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8" name="Shape 958"/>
        <p:cNvGrpSpPr/>
        <p:nvPr/>
      </p:nvGrpSpPr>
      <p:grpSpPr>
        <a:xfrm>
          <a:off x="0" y="0"/>
          <a:ext cx="0" cy="0"/>
          <a:chOff x="0" y="0"/>
          <a:chExt cx="0" cy="0"/>
        </a:xfrm>
      </p:grpSpPr>
      <p:sp>
        <p:nvSpPr>
          <p:cNvPr id="959" name="Google Shape;959;g3484897fde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0" name="Google Shape;960;g3484897fde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0" name="Shape 1000"/>
        <p:cNvGrpSpPr/>
        <p:nvPr/>
      </p:nvGrpSpPr>
      <p:grpSpPr>
        <a:xfrm>
          <a:off x="0" y="0"/>
          <a:ext cx="0" cy="0"/>
          <a:chOff x="0" y="0"/>
          <a:chExt cx="0" cy="0"/>
        </a:xfrm>
      </p:grpSpPr>
      <p:sp>
        <p:nvSpPr>
          <p:cNvPr id="1001" name="Google Shape;1001;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2" name="Google Shape;1002;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1.Predavanja niso obvezna, vaje v večini tudi ne</a:t>
            </a:r>
            <a:endParaRPr/>
          </a:p>
          <a:p>
            <a:pPr indent="0" lvl="0" marL="0" rtl="0" algn="l">
              <a:spcBef>
                <a:spcPts val="0"/>
              </a:spcBef>
              <a:spcAft>
                <a:spcPts val="0"/>
              </a:spcAft>
              <a:buNone/>
            </a:pPr>
            <a:r>
              <a:rPr lang="en"/>
              <a:t>2.Nasvet: vaje so nujne, predavanja so nekatera uporabna nekatera ne, ampa kse splača hodit, da veš kajpričakovat od predmeta in izpita na koncu</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5" name="Shape 1035"/>
        <p:cNvGrpSpPr/>
        <p:nvPr/>
      </p:nvGrpSpPr>
      <p:grpSpPr>
        <a:xfrm>
          <a:off x="0" y="0"/>
          <a:ext cx="0" cy="0"/>
          <a:chOff x="0" y="0"/>
          <a:chExt cx="0" cy="0"/>
        </a:xfrm>
      </p:grpSpPr>
      <p:sp>
        <p:nvSpPr>
          <p:cNvPr id="1036" name="Google Shape;1036;g3a9993abc5d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7" name="Google Shape;1037;g3a9993abc5d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Naloge so obvezne, brez njih ne moreš na izpit</a:t>
            </a:r>
            <a:endParaRPr/>
          </a:p>
          <a:p>
            <a:pPr indent="0" lvl="0" marL="0" rtl="0" algn="l">
              <a:spcBef>
                <a:spcPts val="0"/>
              </a:spcBef>
              <a:spcAft>
                <a:spcPts val="0"/>
              </a:spcAft>
              <a:buNone/>
            </a:pPr>
            <a:r>
              <a:rPr lang="en"/>
              <a:t>Kolokviji so nekje obvezni, drugje lahko z njimi opraviš predmet, nekje so opcijski -&gt; v vsakem primeru SE ZELO SPLAČA</a:t>
            </a:r>
            <a:endParaRPr/>
          </a:p>
          <a:p>
            <a:pPr indent="0" lvl="0" marL="0" rtl="0" algn="l">
              <a:spcBef>
                <a:spcPts val="0"/>
              </a:spcBef>
              <a:spcAft>
                <a:spcPts val="0"/>
              </a:spcAft>
              <a:buNone/>
            </a:pPr>
            <a:r>
              <a:rPr lang="en"/>
              <a:t>Izpit: pisni, ponavadi računski + teoretični del, oba nad 50%</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 name="Shape 1079"/>
        <p:cNvGrpSpPr/>
        <p:nvPr/>
      </p:nvGrpSpPr>
      <p:grpSpPr>
        <a:xfrm>
          <a:off x="0" y="0"/>
          <a:ext cx="0" cy="0"/>
          <a:chOff x="0" y="0"/>
          <a:chExt cx="0" cy="0"/>
        </a:xfrm>
      </p:grpSpPr>
      <p:sp>
        <p:nvSpPr>
          <p:cNvPr id="1080" name="Google Shape;1080;g184d99d1a7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1" name="Google Shape;1081;g184d99d1a7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Povej kako izgleda učenje, čas priprave, način priprave, kje dobiš gradivo</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2" name="Shape 1112"/>
        <p:cNvGrpSpPr/>
        <p:nvPr/>
      </p:nvGrpSpPr>
      <p:grpSpPr>
        <a:xfrm>
          <a:off x="0" y="0"/>
          <a:ext cx="0" cy="0"/>
          <a:chOff x="0" y="0"/>
          <a:chExt cx="0" cy="0"/>
        </a:xfrm>
      </p:grpSpPr>
      <p:sp>
        <p:nvSpPr>
          <p:cNvPr id="1113" name="Google Shape;1113;g184d99d1a72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4" name="Google Shape;1114;g184d99d1a72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Povezovanje: vem za športne ekipe, za ostale dogodke - obstajajo vendar se jih ne udeležujem</a:t>
            </a:r>
            <a:endParaRPr/>
          </a:p>
          <a:p>
            <a:pPr indent="0" lvl="0" marL="0" rtl="0" algn="l">
              <a:spcBef>
                <a:spcPts val="0"/>
              </a:spcBef>
              <a:spcAft>
                <a:spcPts val="0"/>
              </a:spcAft>
              <a:buNone/>
            </a:pPr>
            <a:r>
              <a:rPr lang="en"/>
              <a:t>Pričakovanja: predvsem dobiš veliko splošnega znanja in občutek za delovanje ne samo računalnikov ampak vseh sistemov. 3. Letnik te usmeri v smer ki te zanima</a:t>
            </a:r>
            <a:endParaRPr/>
          </a:p>
          <a:p>
            <a:pPr indent="0" lvl="0" marL="0" rtl="0" algn="l">
              <a:spcBef>
                <a:spcPts val="0"/>
              </a:spcBef>
              <a:spcAft>
                <a:spcPts val="0"/>
              </a:spcAft>
              <a:buNone/>
            </a:pPr>
            <a:r>
              <a:rPr lang="en"/>
              <a:t>Zaposljivost: velika uganka, vendar sigurno se bodo delovna mesta skrčila in delo bo drugačno</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9" name="Shape 1179"/>
        <p:cNvGrpSpPr/>
        <p:nvPr/>
      </p:nvGrpSpPr>
      <p:grpSpPr>
        <a:xfrm>
          <a:off x="0" y="0"/>
          <a:ext cx="0" cy="0"/>
          <a:chOff x="0" y="0"/>
          <a:chExt cx="0" cy="0"/>
        </a:xfrm>
      </p:grpSpPr>
      <p:sp>
        <p:nvSpPr>
          <p:cNvPr id="1180" name="Google Shape;1180;g3a9993abc5d_0_1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1" name="Google Shape;1181;g3a9993abc5d_0_1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txBox="1"/>
          <p:nvPr>
            <p:ph type="ctrTitle"/>
          </p:nvPr>
        </p:nvSpPr>
        <p:spPr>
          <a:xfrm>
            <a:off x="713225" y="1144500"/>
            <a:ext cx="4112100" cy="2378700"/>
          </a:xfrm>
          <a:prstGeom prst="rect">
            <a:avLst/>
          </a:prstGeom>
        </p:spPr>
        <p:txBody>
          <a:bodyPr anchorCtr="0" anchor="b" bIns="91425" lIns="91425" spcFirstLastPara="1" rIns="91425" wrap="square" tIns="91425">
            <a:noAutofit/>
          </a:bodyPr>
          <a:lstStyle>
            <a:lvl1pPr lvl="0">
              <a:spcBef>
                <a:spcPts val="0"/>
              </a:spcBef>
              <a:spcAft>
                <a:spcPts val="0"/>
              </a:spcAft>
              <a:buClr>
                <a:srgbClr val="191919"/>
              </a:buClr>
              <a:buSzPts val="5200"/>
              <a:buNone/>
              <a:defRPr sz="5000">
                <a:latin typeface="Epilogue"/>
                <a:ea typeface="Epilogue"/>
                <a:cs typeface="Epilogue"/>
                <a:sym typeface="Epilogu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0" name="Google Shape;10;p2"/>
          <p:cNvSpPr txBox="1"/>
          <p:nvPr>
            <p:ph idx="1" type="subTitle"/>
          </p:nvPr>
        </p:nvSpPr>
        <p:spPr>
          <a:xfrm>
            <a:off x="713225" y="3523200"/>
            <a:ext cx="41121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solidFill>
                  <a:schemeClr val="dk1"/>
                </a:solidFill>
                <a:latin typeface="Lato"/>
                <a:ea typeface="Lato"/>
                <a:cs typeface="Lato"/>
                <a:sym typeface="Lato"/>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11" name="Google Shape;11;p2"/>
          <p:cNvSpPr/>
          <p:nvPr/>
        </p:nvSpPr>
        <p:spPr>
          <a:xfrm rot="10800000">
            <a:off x="-1604593" y="-845132"/>
            <a:ext cx="3281418" cy="2132806"/>
          </a:xfrm>
          <a:custGeom>
            <a:rect b="b" l="l" r="r" t="t"/>
            <a:pathLst>
              <a:path extrusionOk="0" h="30330" w="38869">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rot="-9899992">
            <a:off x="-1515196" y="4121356"/>
            <a:ext cx="3953580" cy="1921771"/>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61" name="Shape 161"/>
        <p:cNvGrpSpPr/>
        <p:nvPr/>
      </p:nvGrpSpPr>
      <p:grpSpPr>
        <a:xfrm>
          <a:off x="0" y="0"/>
          <a:ext cx="0" cy="0"/>
          <a:chOff x="0" y="0"/>
          <a:chExt cx="0" cy="0"/>
        </a:xfrm>
      </p:grpSpPr>
      <p:sp>
        <p:nvSpPr>
          <p:cNvPr id="162" name="Google Shape;162;p11"/>
          <p:cNvSpPr txBox="1"/>
          <p:nvPr>
            <p:ph hasCustomPrompt="1" type="title"/>
          </p:nvPr>
        </p:nvSpPr>
        <p:spPr>
          <a:xfrm>
            <a:off x="713225" y="1477363"/>
            <a:ext cx="6576000" cy="1526700"/>
          </a:xfrm>
          <a:prstGeom prst="rect">
            <a:avLst/>
          </a:prstGeom>
        </p:spPr>
        <p:txBody>
          <a:bodyPr anchorCtr="0" anchor="b" bIns="91425" lIns="91425" spcFirstLastPara="1" rIns="91425" wrap="square" tIns="91425">
            <a:noAutofit/>
          </a:bodyPr>
          <a:lstStyle>
            <a:lvl1pPr lvl="0">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63" name="Google Shape;163;p11"/>
          <p:cNvSpPr txBox="1"/>
          <p:nvPr>
            <p:ph idx="1" type="subTitle"/>
          </p:nvPr>
        </p:nvSpPr>
        <p:spPr>
          <a:xfrm>
            <a:off x="713225" y="3169038"/>
            <a:ext cx="6576000" cy="497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
        <p:nvSpPr>
          <p:cNvPr id="164" name="Google Shape;164;p11"/>
          <p:cNvSpPr/>
          <p:nvPr/>
        </p:nvSpPr>
        <p:spPr>
          <a:xfrm flipH="1" rot="-1900174">
            <a:off x="-500059" y="-436065"/>
            <a:ext cx="1729608" cy="1398556"/>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1"/>
          <p:cNvSpPr/>
          <p:nvPr/>
        </p:nvSpPr>
        <p:spPr>
          <a:xfrm flipH="1" rot="-3263452">
            <a:off x="5847147" y="3927927"/>
            <a:ext cx="2997856" cy="2576292"/>
          </a:xfrm>
          <a:custGeom>
            <a:rect b="b" l="l" r="r" t="t"/>
            <a:pathLst>
              <a:path extrusionOk="0" h="30330" w="38869">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11"/>
          <p:cNvSpPr/>
          <p:nvPr/>
        </p:nvSpPr>
        <p:spPr>
          <a:xfrm flipH="1" rot="460623">
            <a:off x="6387251" y="-1517085"/>
            <a:ext cx="4087061" cy="3304707"/>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11"/>
          <p:cNvSpPr/>
          <p:nvPr/>
        </p:nvSpPr>
        <p:spPr>
          <a:xfrm flipH="1" rot="531593">
            <a:off x="-1222788" y="3829381"/>
            <a:ext cx="2902962" cy="2347327"/>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8" name="Google Shape;168;p11"/>
          <p:cNvGrpSpPr/>
          <p:nvPr/>
        </p:nvGrpSpPr>
        <p:grpSpPr>
          <a:xfrm>
            <a:off x="7441503" y="289852"/>
            <a:ext cx="1366913" cy="1382099"/>
            <a:chOff x="6568493" y="8"/>
            <a:chExt cx="1820608" cy="1840590"/>
          </a:xfrm>
        </p:grpSpPr>
        <p:sp>
          <p:nvSpPr>
            <p:cNvPr id="169" name="Google Shape;169;p11"/>
            <p:cNvSpPr/>
            <p:nvPr/>
          </p:nvSpPr>
          <p:spPr>
            <a:xfrm>
              <a:off x="6737915" y="169351"/>
              <a:ext cx="1651185" cy="1671247"/>
            </a:xfrm>
            <a:custGeom>
              <a:rect b="b" l="l" r="r" t="t"/>
              <a:pathLst>
                <a:path extrusionOk="0" h="1983676" w="1959864">
                  <a:moveTo>
                    <a:pt x="1868520" y="0"/>
                  </a:moveTo>
                  <a:lnTo>
                    <a:pt x="91345" y="0"/>
                  </a:lnTo>
                  <a:cubicBezTo>
                    <a:pt x="40958" y="0"/>
                    <a:pt x="0" y="40958"/>
                    <a:pt x="0" y="91345"/>
                  </a:cubicBezTo>
                  <a:lnTo>
                    <a:pt x="0" y="1892427"/>
                  </a:lnTo>
                  <a:cubicBezTo>
                    <a:pt x="0" y="1942814"/>
                    <a:pt x="40958" y="1983677"/>
                    <a:pt x="91345" y="1983677"/>
                  </a:cubicBezTo>
                  <a:lnTo>
                    <a:pt x="1868520" y="1983677"/>
                  </a:lnTo>
                  <a:cubicBezTo>
                    <a:pt x="1918906" y="1983677"/>
                    <a:pt x="1959864" y="1942814"/>
                    <a:pt x="1959864" y="1892427"/>
                  </a:cubicBezTo>
                  <a:lnTo>
                    <a:pt x="1959864" y="91345"/>
                  </a:lnTo>
                  <a:cubicBezTo>
                    <a:pt x="1959864" y="40958"/>
                    <a:pt x="1918906" y="0"/>
                    <a:pt x="1868520"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0" name="Google Shape;170;p11"/>
            <p:cNvSpPr/>
            <p:nvPr/>
          </p:nvSpPr>
          <p:spPr>
            <a:xfrm>
              <a:off x="6653203" y="8"/>
              <a:ext cx="1651185" cy="1671247"/>
            </a:xfrm>
            <a:custGeom>
              <a:rect b="b" l="l" r="r" t="t"/>
              <a:pathLst>
                <a:path extrusionOk="0" h="1983676" w="1959864">
                  <a:moveTo>
                    <a:pt x="1868519" y="0"/>
                  </a:moveTo>
                  <a:lnTo>
                    <a:pt x="91345" y="0"/>
                  </a:lnTo>
                  <a:cubicBezTo>
                    <a:pt x="40958" y="0"/>
                    <a:pt x="0" y="40958"/>
                    <a:pt x="0" y="91345"/>
                  </a:cubicBezTo>
                  <a:lnTo>
                    <a:pt x="0" y="1892427"/>
                  </a:lnTo>
                  <a:cubicBezTo>
                    <a:pt x="0" y="1942814"/>
                    <a:pt x="40958" y="1983677"/>
                    <a:pt x="91345" y="1983677"/>
                  </a:cubicBezTo>
                  <a:lnTo>
                    <a:pt x="1868519" y="1983677"/>
                  </a:lnTo>
                  <a:cubicBezTo>
                    <a:pt x="1918907" y="1983677"/>
                    <a:pt x="1959865" y="1942814"/>
                    <a:pt x="1959865" y="1892427"/>
                  </a:cubicBezTo>
                  <a:lnTo>
                    <a:pt x="1959865" y="91345"/>
                  </a:lnTo>
                  <a:cubicBezTo>
                    <a:pt x="1959865" y="40958"/>
                    <a:pt x="1918907" y="0"/>
                    <a:pt x="1868519" y="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1" name="Google Shape;171;p11"/>
            <p:cNvGrpSpPr/>
            <p:nvPr/>
          </p:nvGrpSpPr>
          <p:grpSpPr>
            <a:xfrm>
              <a:off x="6568493" y="84720"/>
              <a:ext cx="1649109" cy="1669065"/>
              <a:chOff x="8921020" y="472154"/>
              <a:chExt cx="1959958" cy="1983676"/>
            </a:xfrm>
          </p:grpSpPr>
          <p:sp>
            <p:nvSpPr>
              <p:cNvPr id="172" name="Google Shape;172;p11"/>
              <p:cNvSpPr/>
              <p:nvPr/>
            </p:nvSpPr>
            <p:spPr>
              <a:xfrm>
                <a:off x="8921114" y="472154"/>
                <a:ext cx="1959864" cy="1983676"/>
              </a:xfrm>
              <a:custGeom>
                <a:rect b="b" l="l" r="r" t="t"/>
                <a:pathLst>
                  <a:path extrusionOk="0" h="1983676" w="1959864">
                    <a:moveTo>
                      <a:pt x="1959864" y="91345"/>
                    </a:moveTo>
                    <a:lnTo>
                      <a:pt x="1959864" y="1892427"/>
                    </a:lnTo>
                    <a:cubicBezTo>
                      <a:pt x="1959864" y="1942814"/>
                      <a:pt x="1918907" y="1983677"/>
                      <a:pt x="1868520" y="1983677"/>
                    </a:cubicBezTo>
                    <a:lnTo>
                      <a:pt x="91345" y="1983677"/>
                    </a:lnTo>
                    <a:cubicBezTo>
                      <a:pt x="40958" y="1983677"/>
                      <a:pt x="0" y="1942814"/>
                      <a:pt x="0" y="1892427"/>
                    </a:cubicBezTo>
                    <a:lnTo>
                      <a:pt x="0" y="91345"/>
                    </a:lnTo>
                    <a:cubicBezTo>
                      <a:pt x="0" y="40958"/>
                      <a:pt x="40958" y="0"/>
                      <a:pt x="91345" y="0"/>
                    </a:cubicBezTo>
                    <a:lnTo>
                      <a:pt x="1868520" y="0"/>
                    </a:lnTo>
                    <a:cubicBezTo>
                      <a:pt x="1918907" y="0"/>
                      <a:pt x="1959864" y="40958"/>
                      <a:pt x="1959864" y="91345"/>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3" name="Google Shape;173;p11"/>
              <p:cNvSpPr/>
              <p:nvPr/>
            </p:nvSpPr>
            <p:spPr>
              <a:xfrm>
                <a:off x="8921020" y="472154"/>
                <a:ext cx="1959958" cy="172307"/>
              </a:xfrm>
              <a:custGeom>
                <a:rect b="b" l="l" r="r" t="t"/>
                <a:pathLst>
                  <a:path extrusionOk="0" h="172307" w="1959958">
                    <a:moveTo>
                      <a:pt x="1959959" y="91345"/>
                    </a:moveTo>
                    <a:lnTo>
                      <a:pt x="1959959" y="172307"/>
                    </a:lnTo>
                    <a:lnTo>
                      <a:pt x="0" y="172307"/>
                    </a:lnTo>
                    <a:lnTo>
                      <a:pt x="0" y="91345"/>
                    </a:lnTo>
                    <a:cubicBezTo>
                      <a:pt x="0" y="40958"/>
                      <a:pt x="40957" y="0"/>
                      <a:pt x="91344" y="0"/>
                    </a:cubicBezTo>
                    <a:lnTo>
                      <a:pt x="1868519" y="0"/>
                    </a:lnTo>
                    <a:cubicBezTo>
                      <a:pt x="1918906" y="0"/>
                      <a:pt x="1959864" y="40958"/>
                      <a:pt x="1959864" y="91345"/>
                    </a:cubicBezTo>
                    <a:close/>
                  </a:path>
                </a:pathLst>
              </a:custGeom>
              <a:solidFill>
                <a:srgbClr val="000000">
                  <a:alpha val="10060"/>
                </a:srgbClr>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74" name="Google Shape;174;p11"/>
              <p:cNvGrpSpPr/>
              <p:nvPr/>
            </p:nvGrpSpPr>
            <p:grpSpPr>
              <a:xfrm>
                <a:off x="9011888" y="537781"/>
                <a:ext cx="255174" cy="64389"/>
                <a:chOff x="9011888" y="537781"/>
                <a:chExt cx="255174" cy="64389"/>
              </a:xfrm>
            </p:grpSpPr>
            <p:sp>
              <p:nvSpPr>
                <p:cNvPr id="175" name="Google Shape;175;p11"/>
                <p:cNvSpPr/>
                <p:nvPr/>
              </p:nvSpPr>
              <p:spPr>
                <a:xfrm>
                  <a:off x="9202673" y="537781"/>
                  <a:ext cx="64389" cy="64389"/>
                </a:xfrm>
                <a:custGeom>
                  <a:rect b="b" l="l" r="r" t="t"/>
                  <a:pathLst>
                    <a:path extrusionOk="0" h="64389" w="64389">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6" name="Google Shape;176;p11"/>
                <p:cNvSpPr/>
                <p:nvPr/>
              </p:nvSpPr>
              <p:spPr>
                <a:xfrm>
                  <a:off x="9107233" y="537781"/>
                  <a:ext cx="64389" cy="64389"/>
                </a:xfrm>
                <a:custGeom>
                  <a:rect b="b" l="l" r="r" t="t"/>
                  <a:pathLst>
                    <a:path extrusionOk="0" h="64389" w="64389">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77" name="Google Shape;177;p11"/>
                <p:cNvSpPr/>
                <p:nvPr/>
              </p:nvSpPr>
              <p:spPr>
                <a:xfrm>
                  <a:off x="9011888" y="537781"/>
                  <a:ext cx="64389" cy="64389"/>
                </a:xfrm>
                <a:custGeom>
                  <a:rect b="b" l="l" r="r" t="t"/>
                  <a:pathLst>
                    <a:path extrusionOk="0" h="64389" w="64389">
                      <a:moveTo>
                        <a:pt x="64389" y="32195"/>
                      </a:moveTo>
                      <a:cubicBezTo>
                        <a:pt x="64389" y="50006"/>
                        <a:pt x="50006" y="64389"/>
                        <a:pt x="32195" y="64389"/>
                      </a:cubicBezTo>
                      <a:cubicBezTo>
                        <a:pt x="14383" y="64389"/>
                        <a:pt x="0" y="50006"/>
                        <a:pt x="0" y="32195"/>
                      </a:cubicBezTo>
                      <a:cubicBezTo>
                        <a:pt x="0" y="14383"/>
                        <a:pt x="14383" y="0"/>
                        <a:pt x="32195" y="0"/>
                      </a:cubicBezTo>
                      <a:cubicBezTo>
                        <a:pt x="50006" y="0"/>
                        <a:pt x="64389" y="14383"/>
                        <a:pt x="64389" y="3219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78" name="Google Shape;178;p11"/>
            <p:cNvGrpSpPr/>
            <p:nvPr/>
          </p:nvGrpSpPr>
          <p:grpSpPr>
            <a:xfrm>
              <a:off x="6795939" y="406335"/>
              <a:ext cx="1194216" cy="1228757"/>
              <a:chOff x="9191339" y="854392"/>
              <a:chExt cx="1419320" cy="1460372"/>
            </a:xfrm>
          </p:grpSpPr>
          <p:grpSp>
            <p:nvGrpSpPr>
              <p:cNvPr id="179" name="Google Shape;179;p11"/>
              <p:cNvGrpSpPr/>
              <p:nvPr/>
            </p:nvGrpSpPr>
            <p:grpSpPr>
              <a:xfrm>
                <a:off x="9191339" y="1884045"/>
                <a:ext cx="604932" cy="420243"/>
                <a:chOff x="9191339" y="1884045"/>
                <a:chExt cx="604932" cy="420243"/>
              </a:xfrm>
            </p:grpSpPr>
            <p:sp>
              <p:nvSpPr>
                <p:cNvPr id="180" name="Google Shape;180;p11"/>
                <p:cNvSpPr/>
                <p:nvPr/>
              </p:nvSpPr>
              <p:spPr>
                <a:xfrm>
                  <a:off x="9191339" y="1884045"/>
                  <a:ext cx="237077" cy="52959"/>
                </a:xfrm>
                <a:custGeom>
                  <a:rect b="b" l="l" r="r" t="t"/>
                  <a:pathLst>
                    <a:path extrusionOk="0" h="52959" w="237077">
                      <a:moveTo>
                        <a:pt x="0" y="0"/>
                      </a:moveTo>
                      <a:lnTo>
                        <a:pt x="237077" y="0"/>
                      </a:lnTo>
                      <a:lnTo>
                        <a:pt x="237077"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1" name="Google Shape;181;p11"/>
                <p:cNvSpPr/>
                <p:nvPr/>
              </p:nvSpPr>
              <p:spPr>
                <a:xfrm>
                  <a:off x="9449466" y="1884045"/>
                  <a:ext cx="182498" cy="52959"/>
                </a:xfrm>
                <a:custGeom>
                  <a:rect b="b" l="l" r="r" t="t"/>
                  <a:pathLst>
                    <a:path extrusionOk="0" h="52959" w="182498">
                      <a:moveTo>
                        <a:pt x="0" y="0"/>
                      </a:moveTo>
                      <a:lnTo>
                        <a:pt x="182499" y="0"/>
                      </a:lnTo>
                      <a:lnTo>
                        <a:pt x="182499"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2" name="Google Shape;182;p11"/>
                <p:cNvSpPr/>
                <p:nvPr/>
              </p:nvSpPr>
              <p:spPr>
                <a:xfrm>
                  <a:off x="9651396" y="1884045"/>
                  <a:ext cx="144875" cy="52959"/>
                </a:xfrm>
                <a:custGeom>
                  <a:rect b="b" l="l" r="r" t="t"/>
                  <a:pathLst>
                    <a:path extrusionOk="0" h="52959" w="144875">
                      <a:moveTo>
                        <a:pt x="0" y="0"/>
                      </a:moveTo>
                      <a:lnTo>
                        <a:pt x="144876" y="0"/>
                      </a:lnTo>
                      <a:lnTo>
                        <a:pt x="144876"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3" name="Google Shape;183;p11"/>
                <p:cNvSpPr/>
                <p:nvPr/>
              </p:nvSpPr>
              <p:spPr>
                <a:xfrm>
                  <a:off x="9308306" y="2006536"/>
                  <a:ext cx="487965" cy="52959"/>
                </a:xfrm>
                <a:custGeom>
                  <a:rect b="b" l="l" r="r" t="t"/>
                  <a:pathLst>
                    <a:path extrusionOk="0" h="52959" w="487965">
                      <a:moveTo>
                        <a:pt x="0" y="0"/>
                      </a:moveTo>
                      <a:lnTo>
                        <a:pt x="487966" y="0"/>
                      </a:lnTo>
                      <a:lnTo>
                        <a:pt x="487966"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4" name="Google Shape;184;p11"/>
                <p:cNvSpPr/>
                <p:nvPr/>
              </p:nvSpPr>
              <p:spPr>
                <a:xfrm>
                  <a:off x="9191339" y="2006536"/>
                  <a:ext cx="89630" cy="52959"/>
                </a:xfrm>
                <a:custGeom>
                  <a:rect b="b" l="l" r="r" t="t"/>
                  <a:pathLst>
                    <a:path extrusionOk="0" h="52959" w="89630">
                      <a:moveTo>
                        <a:pt x="0" y="0"/>
                      </a:moveTo>
                      <a:lnTo>
                        <a:pt x="89630" y="0"/>
                      </a:lnTo>
                      <a:lnTo>
                        <a:pt x="89630"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5" name="Google Shape;185;p11"/>
                <p:cNvSpPr/>
                <p:nvPr/>
              </p:nvSpPr>
              <p:spPr>
                <a:xfrm>
                  <a:off x="9460325" y="2128932"/>
                  <a:ext cx="230790" cy="52959"/>
                </a:xfrm>
                <a:custGeom>
                  <a:rect b="b" l="l" r="r" t="t"/>
                  <a:pathLst>
                    <a:path extrusionOk="0" h="52959" w="230790">
                      <a:moveTo>
                        <a:pt x="0" y="0"/>
                      </a:moveTo>
                      <a:lnTo>
                        <a:pt x="230791" y="0"/>
                      </a:lnTo>
                      <a:lnTo>
                        <a:pt x="230791"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6" name="Google Shape;186;p11"/>
                <p:cNvSpPr/>
                <p:nvPr/>
              </p:nvSpPr>
              <p:spPr>
                <a:xfrm>
                  <a:off x="9713023" y="2128932"/>
                  <a:ext cx="83248" cy="52959"/>
                </a:xfrm>
                <a:custGeom>
                  <a:rect b="b" l="l" r="r" t="t"/>
                  <a:pathLst>
                    <a:path extrusionOk="0" h="52959" w="83248">
                      <a:moveTo>
                        <a:pt x="0" y="0"/>
                      </a:moveTo>
                      <a:lnTo>
                        <a:pt x="83248" y="0"/>
                      </a:lnTo>
                      <a:lnTo>
                        <a:pt x="83248"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7" name="Google Shape;187;p11"/>
                <p:cNvSpPr/>
                <p:nvPr/>
              </p:nvSpPr>
              <p:spPr>
                <a:xfrm>
                  <a:off x="9191339" y="2128932"/>
                  <a:ext cx="247935" cy="52959"/>
                </a:xfrm>
                <a:custGeom>
                  <a:rect b="b" l="l" r="r" t="t"/>
                  <a:pathLst>
                    <a:path extrusionOk="0" h="52959" w="247935">
                      <a:moveTo>
                        <a:pt x="0" y="0"/>
                      </a:moveTo>
                      <a:lnTo>
                        <a:pt x="247936" y="0"/>
                      </a:lnTo>
                      <a:lnTo>
                        <a:pt x="247936"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8" name="Google Shape;188;p11"/>
                <p:cNvSpPr/>
                <p:nvPr/>
              </p:nvSpPr>
              <p:spPr>
                <a:xfrm>
                  <a:off x="9365170" y="2251329"/>
                  <a:ext cx="200977" cy="52959"/>
                </a:xfrm>
                <a:custGeom>
                  <a:rect b="b" l="l" r="r" t="t"/>
                  <a:pathLst>
                    <a:path extrusionOk="0" h="52959" w="200977">
                      <a:moveTo>
                        <a:pt x="0" y="0"/>
                      </a:moveTo>
                      <a:lnTo>
                        <a:pt x="200977" y="0"/>
                      </a:lnTo>
                      <a:lnTo>
                        <a:pt x="200977"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89" name="Google Shape;189;p11"/>
                <p:cNvSpPr/>
                <p:nvPr/>
              </p:nvSpPr>
              <p:spPr>
                <a:xfrm>
                  <a:off x="9191339" y="2251329"/>
                  <a:ext cx="151256" cy="52959"/>
                </a:xfrm>
                <a:custGeom>
                  <a:rect b="b" l="l" r="r" t="t"/>
                  <a:pathLst>
                    <a:path extrusionOk="0" h="52959" w="151256">
                      <a:moveTo>
                        <a:pt x="0" y="0"/>
                      </a:moveTo>
                      <a:lnTo>
                        <a:pt x="151257" y="0"/>
                      </a:lnTo>
                      <a:lnTo>
                        <a:pt x="151257"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90" name="Google Shape;190;p11"/>
              <p:cNvGrpSpPr/>
              <p:nvPr/>
            </p:nvGrpSpPr>
            <p:grpSpPr>
              <a:xfrm>
                <a:off x="10004774" y="854392"/>
                <a:ext cx="604932" cy="420243"/>
                <a:chOff x="10004774" y="854392"/>
                <a:chExt cx="604932" cy="420243"/>
              </a:xfrm>
            </p:grpSpPr>
            <p:sp>
              <p:nvSpPr>
                <p:cNvPr id="191" name="Google Shape;191;p11"/>
                <p:cNvSpPr/>
                <p:nvPr/>
              </p:nvSpPr>
              <p:spPr>
                <a:xfrm>
                  <a:off x="10004774" y="854392"/>
                  <a:ext cx="237077" cy="52959"/>
                </a:xfrm>
                <a:custGeom>
                  <a:rect b="b" l="l" r="r" t="t"/>
                  <a:pathLst>
                    <a:path extrusionOk="0" h="52959" w="237077">
                      <a:moveTo>
                        <a:pt x="0" y="0"/>
                      </a:moveTo>
                      <a:lnTo>
                        <a:pt x="237077" y="0"/>
                      </a:lnTo>
                      <a:lnTo>
                        <a:pt x="237077"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2" name="Google Shape;192;p11"/>
                <p:cNvSpPr/>
                <p:nvPr/>
              </p:nvSpPr>
              <p:spPr>
                <a:xfrm>
                  <a:off x="10262901" y="854392"/>
                  <a:ext cx="182498" cy="52959"/>
                </a:xfrm>
                <a:custGeom>
                  <a:rect b="b" l="l" r="r" t="t"/>
                  <a:pathLst>
                    <a:path extrusionOk="0" h="52959" w="182498">
                      <a:moveTo>
                        <a:pt x="0" y="0"/>
                      </a:moveTo>
                      <a:lnTo>
                        <a:pt x="182498" y="0"/>
                      </a:lnTo>
                      <a:lnTo>
                        <a:pt x="182498"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3" name="Google Shape;193;p11"/>
                <p:cNvSpPr/>
                <p:nvPr/>
              </p:nvSpPr>
              <p:spPr>
                <a:xfrm>
                  <a:off x="10464831" y="854392"/>
                  <a:ext cx="144875" cy="52959"/>
                </a:xfrm>
                <a:custGeom>
                  <a:rect b="b" l="l" r="r" t="t"/>
                  <a:pathLst>
                    <a:path extrusionOk="0" h="52959" w="144875">
                      <a:moveTo>
                        <a:pt x="0" y="0"/>
                      </a:moveTo>
                      <a:lnTo>
                        <a:pt x="144875" y="0"/>
                      </a:lnTo>
                      <a:lnTo>
                        <a:pt x="144875"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4" name="Google Shape;194;p11"/>
                <p:cNvSpPr/>
                <p:nvPr/>
              </p:nvSpPr>
              <p:spPr>
                <a:xfrm>
                  <a:off x="10121741" y="976788"/>
                  <a:ext cx="487965" cy="52959"/>
                </a:xfrm>
                <a:custGeom>
                  <a:rect b="b" l="l" r="r" t="t"/>
                  <a:pathLst>
                    <a:path extrusionOk="0" h="52959" w="487965">
                      <a:moveTo>
                        <a:pt x="0" y="0"/>
                      </a:moveTo>
                      <a:lnTo>
                        <a:pt x="487966" y="0"/>
                      </a:lnTo>
                      <a:lnTo>
                        <a:pt x="487966"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5" name="Google Shape;195;p11"/>
                <p:cNvSpPr/>
                <p:nvPr/>
              </p:nvSpPr>
              <p:spPr>
                <a:xfrm>
                  <a:off x="10004774" y="976788"/>
                  <a:ext cx="89630" cy="52959"/>
                </a:xfrm>
                <a:custGeom>
                  <a:rect b="b" l="l" r="r" t="t"/>
                  <a:pathLst>
                    <a:path extrusionOk="0" h="52959" w="89630">
                      <a:moveTo>
                        <a:pt x="0" y="0"/>
                      </a:moveTo>
                      <a:lnTo>
                        <a:pt x="89630" y="0"/>
                      </a:lnTo>
                      <a:lnTo>
                        <a:pt x="89630"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6" name="Google Shape;196;p11"/>
                <p:cNvSpPr/>
                <p:nvPr/>
              </p:nvSpPr>
              <p:spPr>
                <a:xfrm>
                  <a:off x="10273760" y="1099280"/>
                  <a:ext cx="230790" cy="52959"/>
                </a:xfrm>
                <a:custGeom>
                  <a:rect b="b" l="l" r="r" t="t"/>
                  <a:pathLst>
                    <a:path extrusionOk="0" h="52959" w="230790">
                      <a:moveTo>
                        <a:pt x="0" y="0"/>
                      </a:moveTo>
                      <a:lnTo>
                        <a:pt x="230790" y="0"/>
                      </a:lnTo>
                      <a:lnTo>
                        <a:pt x="230790"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7" name="Google Shape;197;p11"/>
                <p:cNvSpPr/>
                <p:nvPr/>
              </p:nvSpPr>
              <p:spPr>
                <a:xfrm>
                  <a:off x="10526458" y="1099280"/>
                  <a:ext cx="83248" cy="52959"/>
                </a:xfrm>
                <a:custGeom>
                  <a:rect b="b" l="l" r="r" t="t"/>
                  <a:pathLst>
                    <a:path extrusionOk="0" h="52959" w="83248">
                      <a:moveTo>
                        <a:pt x="0" y="0"/>
                      </a:moveTo>
                      <a:lnTo>
                        <a:pt x="83249" y="0"/>
                      </a:lnTo>
                      <a:lnTo>
                        <a:pt x="83249"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8" name="Google Shape;198;p11"/>
                <p:cNvSpPr/>
                <p:nvPr/>
              </p:nvSpPr>
              <p:spPr>
                <a:xfrm>
                  <a:off x="10004774" y="1099280"/>
                  <a:ext cx="247935" cy="52959"/>
                </a:xfrm>
                <a:custGeom>
                  <a:rect b="b" l="l" r="r" t="t"/>
                  <a:pathLst>
                    <a:path extrusionOk="0" h="52959" w="247935">
                      <a:moveTo>
                        <a:pt x="0" y="0"/>
                      </a:moveTo>
                      <a:lnTo>
                        <a:pt x="247936" y="0"/>
                      </a:lnTo>
                      <a:lnTo>
                        <a:pt x="247936"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99" name="Google Shape;199;p11"/>
                <p:cNvSpPr/>
                <p:nvPr/>
              </p:nvSpPr>
              <p:spPr>
                <a:xfrm>
                  <a:off x="10178700" y="1221676"/>
                  <a:ext cx="200977" cy="52959"/>
                </a:xfrm>
                <a:custGeom>
                  <a:rect b="b" l="l" r="r" t="t"/>
                  <a:pathLst>
                    <a:path extrusionOk="0" h="52959" w="200977">
                      <a:moveTo>
                        <a:pt x="0" y="0"/>
                      </a:moveTo>
                      <a:lnTo>
                        <a:pt x="200977" y="0"/>
                      </a:lnTo>
                      <a:lnTo>
                        <a:pt x="200977"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0" name="Google Shape;200;p11"/>
                <p:cNvSpPr/>
                <p:nvPr/>
              </p:nvSpPr>
              <p:spPr>
                <a:xfrm>
                  <a:off x="10004774" y="1221676"/>
                  <a:ext cx="151256" cy="52959"/>
                </a:xfrm>
                <a:custGeom>
                  <a:rect b="b" l="l" r="r" t="t"/>
                  <a:pathLst>
                    <a:path extrusionOk="0" h="52959" w="151256">
                      <a:moveTo>
                        <a:pt x="0" y="0"/>
                      </a:moveTo>
                      <a:lnTo>
                        <a:pt x="151257" y="0"/>
                      </a:lnTo>
                      <a:lnTo>
                        <a:pt x="151257"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01" name="Google Shape;201;p11"/>
              <p:cNvGrpSpPr/>
              <p:nvPr/>
            </p:nvGrpSpPr>
            <p:grpSpPr>
              <a:xfrm>
                <a:off x="10004774" y="1374362"/>
                <a:ext cx="604932" cy="303466"/>
                <a:chOff x="10004774" y="1374362"/>
                <a:chExt cx="604932" cy="303466"/>
              </a:xfrm>
            </p:grpSpPr>
            <p:sp>
              <p:nvSpPr>
                <p:cNvPr id="202" name="Google Shape;202;p11"/>
                <p:cNvSpPr/>
                <p:nvPr/>
              </p:nvSpPr>
              <p:spPr>
                <a:xfrm>
                  <a:off x="10004774" y="1374362"/>
                  <a:ext cx="237077" cy="52959"/>
                </a:xfrm>
                <a:custGeom>
                  <a:rect b="b" l="l" r="r" t="t"/>
                  <a:pathLst>
                    <a:path extrusionOk="0" h="52959" w="237077">
                      <a:moveTo>
                        <a:pt x="0" y="0"/>
                      </a:moveTo>
                      <a:lnTo>
                        <a:pt x="237077" y="0"/>
                      </a:lnTo>
                      <a:lnTo>
                        <a:pt x="237077"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3" name="Google Shape;203;p11"/>
                <p:cNvSpPr/>
                <p:nvPr/>
              </p:nvSpPr>
              <p:spPr>
                <a:xfrm>
                  <a:off x="10262901" y="1374362"/>
                  <a:ext cx="182498" cy="52959"/>
                </a:xfrm>
                <a:custGeom>
                  <a:rect b="b" l="l" r="r" t="t"/>
                  <a:pathLst>
                    <a:path extrusionOk="0" h="52959" w="182498">
                      <a:moveTo>
                        <a:pt x="0" y="0"/>
                      </a:moveTo>
                      <a:lnTo>
                        <a:pt x="182498" y="0"/>
                      </a:lnTo>
                      <a:lnTo>
                        <a:pt x="182498"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4" name="Google Shape;204;p11"/>
                <p:cNvSpPr/>
                <p:nvPr/>
              </p:nvSpPr>
              <p:spPr>
                <a:xfrm>
                  <a:off x="10464831" y="1374362"/>
                  <a:ext cx="144875" cy="52959"/>
                </a:xfrm>
                <a:custGeom>
                  <a:rect b="b" l="l" r="r" t="t"/>
                  <a:pathLst>
                    <a:path extrusionOk="0" h="52959" w="144875">
                      <a:moveTo>
                        <a:pt x="0" y="0"/>
                      </a:moveTo>
                      <a:lnTo>
                        <a:pt x="144875" y="0"/>
                      </a:lnTo>
                      <a:lnTo>
                        <a:pt x="144875"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5" name="Google Shape;205;p11"/>
                <p:cNvSpPr/>
                <p:nvPr/>
              </p:nvSpPr>
              <p:spPr>
                <a:xfrm>
                  <a:off x="10273760" y="1502378"/>
                  <a:ext cx="230790" cy="52959"/>
                </a:xfrm>
                <a:custGeom>
                  <a:rect b="b" l="l" r="r" t="t"/>
                  <a:pathLst>
                    <a:path extrusionOk="0" h="52959" w="230790">
                      <a:moveTo>
                        <a:pt x="0" y="0"/>
                      </a:moveTo>
                      <a:lnTo>
                        <a:pt x="230790" y="0"/>
                      </a:lnTo>
                      <a:lnTo>
                        <a:pt x="230790"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6" name="Google Shape;206;p11"/>
                <p:cNvSpPr/>
                <p:nvPr/>
              </p:nvSpPr>
              <p:spPr>
                <a:xfrm>
                  <a:off x="10526458" y="1502378"/>
                  <a:ext cx="83248" cy="52959"/>
                </a:xfrm>
                <a:custGeom>
                  <a:rect b="b" l="l" r="r" t="t"/>
                  <a:pathLst>
                    <a:path extrusionOk="0" h="52959" w="83248">
                      <a:moveTo>
                        <a:pt x="0" y="0"/>
                      </a:moveTo>
                      <a:lnTo>
                        <a:pt x="83249" y="0"/>
                      </a:lnTo>
                      <a:lnTo>
                        <a:pt x="83249"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7" name="Google Shape;207;p11"/>
                <p:cNvSpPr/>
                <p:nvPr/>
              </p:nvSpPr>
              <p:spPr>
                <a:xfrm>
                  <a:off x="10004774" y="1502378"/>
                  <a:ext cx="247935" cy="52959"/>
                </a:xfrm>
                <a:custGeom>
                  <a:rect b="b" l="l" r="r" t="t"/>
                  <a:pathLst>
                    <a:path extrusionOk="0" h="52959" w="247935">
                      <a:moveTo>
                        <a:pt x="0" y="0"/>
                      </a:moveTo>
                      <a:lnTo>
                        <a:pt x="247936" y="0"/>
                      </a:lnTo>
                      <a:lnTo>
                        <a:pt x="247936"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8" name="Google Shape;208;p11"/>
                <p:cNvSpPr/>
                <p:nvPr/>
              </p:nvSpPr>
              <p:spPr>
                <a:xfrm>
                  <a:off x="10178700" y="1624869"/>
                  <a:ext cx="200977" cy="52959"/>
                </a:xfrm>
                <a:custGeom>
                  <a:rect b="b" l="l" r="r" t="t"/>
                  <a:pathLst>
                    <a:path extrusionOk="0" h="52959" w="200977">
                      <a:moveTo>
                        <a:pt x="0" y="0"/>
                      </a:moveTo>
                      <a:lnTo>
                        <a:pt x="200977" y="0"/>
                      </a:lnTo>
                      <a:lnTo>
                        <a:pt x="200977"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09" name="Google Shape;209;p11"/>
                <p:cNvSpPr/>
                <p:nvPr/>
              </p:nvSpPr>
              <p:spPr>
                <a:xfrm>
                  <a:off x="10004774" y="1624869"/>
                  <a:ext cx="151256" cy="52959"/>
                </a:xfrm>
                <a:custGeom>
                  <a:rect b="b" l="l" r="r" t="t"/>
                  <a:pathLst>
                    <a:path extrusionOk="0" h="52959" w="151256">
                      <a:moveTo>
                        <a:pt x="0" y="0"/>
                      </a:moveTo>
                      <a:lnTo>
                        <a:pt x="151257" y="0"/>
                      </a:lnTo>
                      <a:lnTo>
                        <a:pt x="151257" y="52959"/>
                      </a:lnTo>
                      <a:lnTo>
                        <a:pt x="0" y="52959"/>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210" name="Google Shape;210;p11"/>
              <p:cNvSpPr/>
              <p:nvPr/>
            </p:nvSpPr>
            <p:spPr>
              <a:xfrm>
                <a:off x="10004774" y="1875948"/>
                <a:ext cx="605885" cy="438816"/>
              </a:xfrm>
              <a:custGeom>
                <a:rect b="b" l="l" r="r" t="t"/>
                <a:pathLst>
                  <a:path extrusionOk="0" h="438816" w="605885">
                    <a:moveTo>
                      <a:pt x="572167" y="0"/>
                    </a:moveTo>
                    <a:cubicBezTo>
                      <a:pt x="590789" y="0"/>
                      <a:pt x="605885" y="15096"/>
                      <a:pt x="605885" y="33718"/>
                    </a:cubicBezTo>
                    <a:lnTo>
                      <a:pt x="605885" y="405098"/>
                    </a:lnTo>
                    <a:cubicBezTo>
                      <a:pt x="605885" y="423720"/>
                      <a:pt x="590789" y="438817"/>
                      <a:pt x="572167" y="438817"/>
                    </a:cubicBezTo>
                    <a:lnTo>
                      <a:pt x="33718" y="438817"/>
                    </a:lnTo>
                    <a:cubicBezTo>
                      <a:pt x="15096" y="438817"/>
                      <a:pt x="0" y="423720"/>
                      <a:pt x="0" y="405098"/>
                    </a:cubicBezTo>
                    <a:lnTo>
                      <a:pt x="0" y="33718"/>
                    </a:lnTo>
                    <a:cubicBezTo>
                      <a:pt x="0" y="15096"/>
                      <a:pt x="15096" y="0"/>
                      <a:pt x="33718"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1" name="Google Shape;211;p11"/>
              <p:cNvSpPr/>
              <p:nvPr/>
            </p:nvSpPr>
            <p:spPr>
              <a:xfrm>
                <a:off x="9191339" y="860202"/>
                <a:ext cx="605885" cy="815149"/>
              </a:xfrm>
              <a:custGeom>
                <a:rect b="b" l="l" r="r" t="t"/>
                <a:pathLst>
                  <a:path extrusionOk="0" h="815149" w="605885">
                    <a:moveTo>
                      <a:pt x="554260" y="0"/>
                    </a:moveTo>
                    <a:cubicBezTo>
                      <a:pt x="582772" y="0"/>
                      <a:pt x="605885" y="23114"/>
                      <a:pt x="605885" y="51625"/>
                    </a:cubicBezTo>
                    <a:lnTo>
                      <a:pt x="605885" y="763524"/>
                    </a:lnTo>
                    <a:cubicBezTo>
                      <a:pt x="605885" y="792036"/>
                      <a:pt x="582771" y="815150"/>
                      <a:pt x="554260" y="815150"/>
                    </a:cubicBezTo>
                    <a:lnTo>
                      <a:pt x="51625" y="815150"/>
                    </a:lnTo>
                    <a:cubicBezTo>
                      <a:pt x="23113" y="815150"/>
                      <a:pt x="0" y="792036"/>
                      <a:pt x="0" y="763524"/>
                    </a:cubicBezTo>
                    <a:lnTo>
                      <a:pt x="0" y="51625"/>
                    </a:lnTo>
                    <a:cubicBezTo>
                      <a:pt x="0" y="23114"/>
                      <a:pt x="23113" y="0"/>
                      <a:pt x="51625" y="0"/>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2" name="Google Shape;212;p11"/>
            <p:cNvGrpSpPr/>
            <p:nvPr/>
          </p:nvGrpSpPr>
          <p:grpSpPr>
            <a:xfrm>
              <a:off x="6717319" y="354723"/>
              <a:ext cx="656533" cy="799751"/>
              <a:chOff x="9097899" y="793051"/>
              <a:chExt cx="780287" cy="950500"/>
            </a:xfrm>
          </p:grpSpPr>
          <p:grpSp>
            <p:nvGrpSpPr>
              <p:cNvPr id="213" name="Google Shape;213;p11"/>
              <p:cNvGrpSpPr/>
              <p:nvPr/>
            </p:nvGrpSpPr>
            <p:grpSpPr>
              <a:xfrm>
                <a:off x="9118758" y="814006"/>
                <a:ext cx="747999" cy="918020"/>
                <a:chOff x="9118758" y="814006"/>
                <a:chExt cx="747999" cy="918020"/>
              </a:xfrm>
            </p:grpSpPr>
            <p:sp>
              <p:nvSpPr>
                <p:cNvPr id="214" name="Google Shape;214;p11"/>
                <p:cNvSpPr/>
                <p:nvPr/>
              </p:nvSpPr>
              <p:spPr>
                <a:xfrm>
                  <a:off x="9131522" y="1722501"/>
                  <a:ext cx="700277" cy="9525"/>
                </a:xfrm>
                <a:custGeom>
                  <a:rect b="b" l="l" r="r" t="t"/>
                  <a:pathLst>
                    <a:path extrusionOk="0" h="9525" w="700277">
                      <a:moveTo>
                        <a:pt x="700278" y="0"/>
                      </a:moveTo>
                      <a:lnTo>
                        <a:pt x="0" y="0"/>
                      </a:lnTo>
                    </a:path>
                  </a:pathLst>
                </a:custGeom>
                <a:solidFill>
                  <a:schemeClr val="dk1"/>
                </a:solidFill>
                <a:ln cap="rnd" cmpd="sng" w="12750">
                  <a:solidFill>
                    <a:schemeClr val="dk1"/>
                  </a:solidFill>
                  <a:prstDash val="dashDot"/>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5" name="Google Shape;215;p11"/>
                <p:cNvSpPr/>
                <p:nvPr/>
              </p:nvSpPr>
              <p:spPr>
                <a:xfrm>
                  <a:off x="9118758" y="826579"/>
                  <a:ext cx="9525" cy="870680"/>
                </a:xfrm>
                <a:custGeom>
                  <a:rect b="b" l="l" r="r" t="t"/>
                  <a:pathLst>
                    <a:path extrusionOk="0" h="870680" w="9525">
                      <a:moveTo>
                        <a:pt x="0" y="870680"/>
                      </a:moveTo>
                      <a:lnTo>
                        <a:pt x="0" y="0"/>
                      </a:lnTo>
                    </a:path>
                  </a:pathLst>
                </a:custGeom>
                <a:solidFill>
                  <a:schemeClr val="dk1"/>
                </a:solidFill>
                <a:ln cap="rnd" cmpd="sng" w="12750">
                  <a:solidFill>
                    <a:schemeClr val="dk1"/>
                  </a:solidFill>
                  <a:prstDash val="dashDot"/>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6" name="Google Shape;216;p11"/>
                <p:cNvSpPr/>
                <p:nvPr/>
              </p:nvSpPr>
              <p:spPr>
                <a:xfrm>
                  <a:off x="9144285" y="814006"/>
                  <a:ext cx="700277" cy="9525"/>
                </a:xfrm>
                <a:custGeom>
                  <a:rect b="b" l="l" r="r" t="t"/>
                  <a:pathLst>
                    <a:path extrusionOk="0" h="9525" w="700277">
                      <a:moveTo>
                        <a:pt x="0" y="0"/>
                      </a:moveTo>
                      <a:lnTo>
                        <a:pt x="700278" y="0"/>
                      </a:lnTo>
                    </a:path>
                  </a:pathLst>
                </a:custGeom>
                <a:solidFill>
                  <a:schemeClr val="dk1"/>
                </a:solidFill>
                <a:ln cap="rnd" cmpd="sng" w="12750">
                  <a:solidFill>
                    <a:schemeClr val="dk1"/>
                  </a:solidFill>
                  <a:prstDash val="dashDot"/>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17" name="Google Shape;217;p11"/>
                <p:cNvSpPr/>
                <p:nvPr/>
              </p:nvSpPr>
              <p:spPr>
                <a:xfrm>
                  <a:off x="9857232" y="839247"/>
                  <a:ext cx="9525" cy="870680"/>
                </a:xfrm>
                <a:custGeom>
                  <a:rect b="b" l="l" r="r" t="t"/>
                  <a:pathLst>
                    <a:path extrusionOk="0" h="870680" w="9525">
                      <a:moveTo>
                        <a:pt x="0" y="0"/>
                      </a:moveTo>
                      <a:lnTo>
                        <a:pt x="0" y="870680"/>
                      </a:lnTo>
                    </a:path>
                  </a:pathLst>
                </a:custGeom>
                <a:solidFill>
                  <a:schemeClr val="dk1"/>
                </a:solidFill>
                <a:ln cap="rnd" cmpd="sng" w="12750">
                  <a:solidFill>
                    <a:schemeClr val="dk1"/>
                  </a:solidFill>
                  <a:prstDash val="dashDot"/>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18" name="Google Shape;218;p11"/>
              <p:cNvGrpSpPr/>
              <p:nvPr/>
            </p:nvGrpSpPr>
            <p:grpSpPr>
              <a:xfrm>
                <a:off x="9097899" y="793051"/>
                <a:ext cx="780287" cy="950500"/>
                <a:chOff x="9097899" y="793051"/>
                <a:chExt cx="780287" cy="950500"/>
              </a:xfrm>
            </p:grpSpPr>
            <p:grpSp>
              <p:nvGrpSpPr>
                <p:cNvPr id="219" name="Google Shape;219;p11"/>
                <p:cNvGrpSpPr/>
                <p:nvPr/>
              </p:nvGrpSpPr>
              <p:grpSpPr>
                <a:xfrm>
                  <a:off x="9097899" y="793051"/>
                  <a:ext cx="780287" cy="41909"/>
                  <a:chOff x="9097899" y="793051"/>
                  <a:chExt cx="780287" cy="41909"/>
                </a:xfrm>
              </p:grpSpPr>
              <p:sp>
                <p:nvSpPr>
                  <p:cNvPr id="220" name="Google Shape;220;p11"/>
                  <p:cNvSpPr/>
                  <p:nvPr/>
                </p:nvSpPr>
                <p:spPr>
                  <a:xfrm>
                    <a:off x="9097899" y="793051"/>
                    <a:ext cx="41909" cy="41909"/>
                  </a:xfrm>
                  <a:custGeom>
                    <a:rect b="b" l="l" r="r" t="t"/>
                    <a:pathLst>
                      <a:path extrusionOk="0" h="41909" w="41909">
                        <a:moveTo>
                          <a:pt x="0" y="0"/>
                        </a:moveTo>
                        <a:lnTo>
                          <a:pt x="41910" y="0"/>
                        </a:lnTo>
                        <a:lnTo>
                          <a:pt x="41910" y="41910"/>
                        </a:lnTo>
                        <a:lnTo>
                          <a:pt x="0" y="41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1" name="Google Shape;221;p11"/>
                  <p:cNvSpPr/>
                  <p:nvPr/>
                </p:nvSpPr>
                <p:spPr>
                  <a:xfrm>
                    <a:off x="9467088" y="793051"/>
                    <a:ext cx="41909" cy="41909"/>
                  </a:xfrm>
                  <a:custGeom>
                    <a:rect b="b" l="l" r="r" t="t"/>
                    <a:pathLst>
                      <a:path extrusionOk="0" h="41909" w="41909">
                        <a:moveTo>
                          <a:pt x="0" y="0"/>
                        </a:moveTo>
                        <a:lnTo>
                          <a:pt x="41910" y="0"/>
                        </a:lnTo>
                        <a:lnTo>
                          <a:pt x="41910" y="41910"/>
                        </a:lnTo>
                        <a:lnTo>
                          <a:pt x="0" y="41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2" name="Google Shape;222;p11"/>
                  <p:cNvSpPr/>
                  <p:nvPr/>
                </p:nvSpPr>
                <p:spPr>
                  <a:xfrm>
                    <a:off x="9836277" y="793051"/>
                    <a:ext cx="41909" cy="41909"/>
                  </a:xfrm>
                  <a:custGeom>
                    <a:rect b="b" l="l" r="r" t="t"/>
                    <a:pathLst>
                      <a:path extrusionOk="0" h="41909" w="41909">
                        <a:moveTo>
                          <a:pt x="0" y="0"/>
                        </a:moveTo>
                        <a:lnTo>
                          <a:pt x="41910" y="0"/>
                        </a:lnTo>
                        <a:lnTo>
                          <a:pt x="41910" y="41910"/>
                        </a:lnTo>
                        <a:lnTo>
                          <a:pt x="0" y="41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3" name="Google Shape;223;p11"/>
                <p:cNvGrpSpPr/>
                <p:nvPr/>
              </p:nvGrpSpPr>
              <p:grpSpPr>
                <a:xfrm>
                  <a:off x="9097899" y="1247298"/>
                  <a:ext cx="780287" cy="41910"/>
                  <a:chOff x="9097899" y="1247298"/>
                  <a:chExt cx="780287" cy="41910"/>
                </a:xfrm>
              </p:grpSpPr>
              <p:sp>
                <p:nvSpPr>
                  <p:cNvPr id="224" name="Google Shape;224;p11"/>
                  <p:cNvSpPr/>
                  <p:nvPr/>
                </p:nvSpPr>
                <p:spPr>
                  <a:xfrm>
                    <a:off x="9097899" y="1247298"/>
                    <a:ext cx="41909" cy="41910"/>
                  </a:xfrm>
                  <a:custGeom>
                    <a:rect b="b" l="l" r="r" t="t"/>
                    <a:pathLst>
                      <a:path extrusionOk="0" h="41910" w="41909">
                        <a:moveTo>
                          <a:pt x="0" y="0"/>
                        </a:moveTo>
                        <a:lnTo>
                          <a:pt x="41910" y="0"/>
                        </a:lnTo>
                        <a:lnTo>
                          <a:pt x="41910" y="41910"/>
                        </a:lnTo>
                        <a:lnTo>
                          <a:pt x="0" y="41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5" name="Google Shape;225;p11"/>
                  <p:cNvSpPr/>
                  <p:nvPr/>
                </p:nvSpPr>
                <p:spPr>
                  <a:xfrm>
                    <a:off x="9836277" y="1247298"/>
                    <a:ext cx="41909" cy="41910"/>
                  </a:xfrm>
                  <a:custGeom>
                    <a:rect b="b" l="l" r="r" t="t"/>
                    <a:pathLst>
                      <a:path extrusionOk="0" h="41910" w="41909">
                        <a:moveTo>
                          <a:pt x="0" y="0"/>
                        </a:moveTo>
                        <a:lnTo>
                          <a:pt x="41910" y="0"/>
                        </a:lnTo>
                        <a:lnTo>
                          <a:pt x="41910" y="41910"/>
                        </a:lnTo>
                        <a:lnTo>
                          <a:pt x="0" y="41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26" name="Google Shape;226;p11"/>
                <p:cNvGrpSpPr/>
                <p:nvPr/>
              </p:nvGrpSpPr>
              <p:grpSpPr>
                <a:xfrm>
                  <a:off x="9097899" y="1701641"/>
                  <a:ext cx="780287" cy="41910"/>
                  <a:chOff x="9097899" y="1701641"/>
                  <a:chExt cx="780287" cy="41910"/>
                </a:xfrm>
              </p:grpSpPr>
              <p:sp>
                <p:nvSpPr>
                  <p:cNvPr id="227" name="Google Shape;227;p11"/>
                  <p:cNvSpPr/>
                  <p:nvPr/>
                </p:nvSpPr>
                <p:spPr>
                  <a:xfrm>
                    <a:off x="9097899" y="1701641"/>
                    <a:ext cx="41909" cy="41910"/>
                  </a:xfrm>
                  <a:custGeom>
                    <a:rect b="b" l="l" r="r" t="t"/>
                    <a:pathLst>
                      <a:path extrusionOk="0" h="41910" w="41909">
                        <a:moveTo>
                          <a:pt x="0" y="0"/>
                        </a:moveTo>
                        <a:lnTo>
                          <a:pt x="41910" y="0"/>
                        </a:lnTo>
                        <a:lnTo>
                          <a:pt x="41910" y="41910"/>
                        </a:lnTo>
                        <a:lnTo>
                          <a:pt x="0" y="41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8" name="Google Shape;228;p11"/>
                  <p:cNvSpPr/>
                  <p:nvPr/>
                </p:nvSpPr>
                <p:spPr>
                  <a:xfrm>
                    <a:off x="9467088" y="1701641"/>
                    <a:ext cx="41909" cy="41910"/>
                  </a:xfrm>
                  <a:custGeom>
                    <a:rect b="b" l="l" r="r" t="t"/>
                    <a:pathLst>
                      <a:path extrusionOk="0" h="41910" w="41909">
                        <a:moveTo>
                          <a:pt x="0" y="0"/>
                        </a:moveTo>
                        <a:lnTo>
                          <a:pt x="41910" y="0"/>
                        </a:lnTo>
                        <a:lnTo>
                          <a:pt x="41910" y="41910"/>
                        </a:lnTo>
                        <a:lnTo>
                          <a:pt x="0" y="41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29" name="Google Shape;229;p11"/>
                  <p:cNvSpPr/>
                  <p:nvPr/>
                </p:nvSpPr>
                <p:spPr>
                  <a:xfrm>
                    <a:off x="9836277" y="1701641"/>
                    <a:ext cx="41909" cy="41910"/>
                  </a:xfrm>
                  <a:custGeom>
                    <a:rect b="b" l="l" r="r" t="t"/>
                    <a:pathLst>
                      <a:path extrusionOk="0" h="41910" w="41909">
                        <a:moveTo>
                          <a:pt x="0" y="0"/>
                        </a:moveTo>
                        <a:lnTo>
                          <a:pt x="41910" y="0"/>
                        </a:lnTo>
                        <a:lnTo>
                          <a:pt x="41910" y="41910"/>
                        </a:lnTo>
                        <a:lnTo>
                          <a:pt x="0" y="4191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230" name="Google Shape;230;p11"/>
            <p:cNvGrpSpPr/>
            <p:nvPr/>
          </p:nvGrpSpPr>
          <p:grpSpPr>
            <a:xfrm>
              <a:off x="7074117" y="956519"/>
              <a:ext cx="215826" cy="125825"/>
              <a:chOff x="9521952" y="1508283"/>
              <a:chExt cx="256508" cy="149542"/>
            </a:xfrm>
          </p:grpSpPr>
          <p:sp>
            <p:nvSpPr>
              <p:cNvPr id="231" name="Google Shape;231;p11"/>
              <p:cNvSpPr/>
              <p:nvPr/>
            </p:nvSpPr>
            <p:spPr>
              <a:xfrm>
                <a:off x="9521952" y="1508283"/>
                <a:ext cx="256508" cy="149542"/>
              </a:xfrm>
              <a:custGeom>
                <a:rect b="b" l="l" r="r" t="t"/>
                <a:pathLst>
                  <a:path extrusionOk="0" h="149542" w="256508">
                    <a:moveTo>
                      <a:pt x="218694" y="0"/>
                    </a:moveTo>
                    <a:cubicBezTo>
                      <a:pt x="239578" y="0"/>
                      <a:pt x="256508" y="16930"/>
                      <a:pt x="256508" y="37814"/>
                    </a:cubicBezTo>
                    <a:lnTo>
                      <a:pt x="256508" y="111728"/>
                    </a:lnTo>
                    <a:cubicBezTo>
                      <a:pt x="256508" y="132612"/>
                      <a:pt x="239578" y="149543"/>
                      <a:pt x="218694" y="149543"/>
                    </a:cubicBezTo>
                    <a:lnTo>
                      <a:pt x="37814" y="149543"/>
                    </a:lnTo>
                    <a:cubicBezTo>
                      <a:pt x="16930" y="149543"/>
                      <a:pt x="1" y="132612"/>
                      <a:pt x="1" y="111728"/>
                    </a:cubicBezTo>
                    <a:lnTo>
                      <a:pt x="1" y="37814"/>
                    </a:lnTo>
                    <a:cubicBezTo>
                      <a:pt x="1" y="16930"/>
                      <a:pt x="16930" y="0"/>
                      <a:pt x="37814" y="0"/>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32" name="Google Shape;232;p11"/>
              <p:cNvGrpSpPr/>
              <p:nvPr/>
            </p:nvGrpSpPr>
            <p:grpSpPr>
              <a:xfrm>
                <a:off x="9556578" y="1534618"/>
                <a:ext cx="183763" cy="98921"/>
                <a:chOff x="9556578" y="1534618"/>
                <a:chExt cx="183763" cy="98921"/>
              </a:xfrm>
            </p:grpSpPr>
            <p:grpSp>
              <p:nvGrpSpPr>
                <p:cNvPr id="233" name="Google Shape;233;p11"/>
                <p:cNvGrpSpPr/>
                <p:nvPr/>
              </p:nvGrpSpPr>
              <p:grpSpPr>
                <a:xfrm>
                  <a:off x="9645396" y="1536115"/>
                  <a:ext cx="94945" cy="94946"/>
                  <a:chOff x="9645396" y="1536115"/>
                  <a:chExt cx="94945" cy="94946"/>
                </a:xfrm>
              </p:grpSpPr>
              <p:sp>
                <p:nvSpPr>
                  <p:cNvPr id="234" name="Google Shape;234;p11"/>
                  <p:cNvSpPr/>
                  <p:nvPr/>
                </p:nvSpPr>
                <p:spPr>
                  <a:xfrm>
                    <a:off x="9645396" y="1588389"/>
                    <a:ext cx="42671" cy="42672"/>
                  </a:xfrm>
                  <a:custGeom>
                    <a:rect b="b" l="l" r="r" t="t"/>
                    <a:pathLst>
                      <a:path extrusionOk="0" h="42672" w="42671">
                        <a:moveTo>
                          <a:pt x="16764" y="31147"/>
                        </a:moveTo>
                        <a:lnTo>
                          <a:pt x="42672" y="5144"/>
                        </a:lnTo>
                        <a:lnTo>
                          <a:pt x="37529" y="0"/>
                        </a:lnTo>
                        <a:lnTo>
                          <a:pt x="11525" y="25908"/>
                        </a:lnTo>
                        <a:lnTo>
                          <a:pt x="6382" y="28765"/>
                        </a:lnTo>
                        <a:lnTo>
                          <a:pt x="0" y="38576"/>
                        </a:lnTo>
                        <a:lnTo>
                          <a:pt x="4096" y="42672"/>
                        </a:lnTo>
                        <a:lnTo>
                          <a:pt x="13906" y="36290"/>
                        </a:lnTo>
                        <a:lnTo>
                          <a:pt x="16764" y="3114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5" name="Google Shape;235;p11"/>
                  <p:cNvSpPr/>
                  <p:nvPr/>
                </p:nvSpPr>
                <p:spPr>
                  <a:xfrm>
                    <a:off x="9674923" y="1536115"/>
                    <a:ext cx="65418" cy="65418"/>
                  </a:xfrm>
                  <a:custGeom>
                    <a:rect b="b" l="l" r="r" t="t"/>
                    <a:pathLst>
                      <a:path extrusionOk="0" h="65418" w="65418">
                        <a:moveTo>
                          <a:pt x="36576" y="54845"/>
                        </a:moveTo>
                        <a:lnTo>
                          <a:pt x="63246" y="28175"/>
                        </a:lnTo>
                        <a:cubicBezTo>
                          <a:pt x="64008" y="27413"/>
                          <a:pt x="64484" y="26461"/>
                          <a:pt x="64770" y="25413"/>
                        </a:cubicBezTo>
                        <a:cubicBezTo>
                          <a:pt x="65627" y="21794"/>
                          <a:pt x="66866" y="13602"/>
                          <a:pt x="59341" y="6077"/>
                        </a:cubicBezTo>
                        <a:cubicBezTo>
                          <a:pt x="51816" y="-1447"/>
                          <a:pt x="43625" y="-209"/>
                          <a:pt x="40005" y="648"/>
                        </a:cubicBezTo>
                        <a:cubicBezTo>
                          <a:pt x="38958" y="934"/>
                          <a:pt x="38005" y="1410"/>
                          <a:pt x="37243" y="2172"/>
                        </a:cubicBezTo>
                        <a:lnTo>
                          <a:pt x="10573" y="28842"/>
                        </a:lnTo>
                        <a:cubicBezTo>
                          <a:pt x="14669" y="32938"/>
                          <a:pt x="14669" y="39701"/>
                          <a:pt x="10573" y="43796"/>
                        </a:cubicBezTo>
                        <a:lnTo>
                          <a:pt x="8287" y="46082"/>
                        </a:lnTo>
                        <a:lnTo>
                          <a:pt x="4286" y="42082"/>
                        </a:lnTo>
                        <a:lnTo>
                          <a:pt x="0" y="46368"/>
                        </a:lnTo>
                        <a:lnTo>
                          <a:pt x="19050" y="65418"/>
                        </a:lnTo>
                        <a:lnTo>
                          <a:pt x="23336" y="61132"/>
                        </a:lnTo>
                        <a:lnTo>
                          <a:pt x="19336" y="57131"/>
                        </a:lnTo>
                        <a:lnTo>
                          <a:pt x="21622" y="54845"/>
                        </a:lnTo>
                        <a:cubicBezTo>
                          <a:pt x="25718" y="50750"/>
                          <a:pt x="32481" y="50750"/>
                          <a:pt x="36576" y="5484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36" name="Google Shape;236;p11"/>
                <p:cNvGrpSpPr/>
                <p:nvPr/>
              </p:nvGrpSpPr>
              <p:grpSpPr>
                <a:xfrm>
                  <a:off x="9556578" y="1534618"/>
                  <a:ext cx="98773" cy="98921"/>
                  <a:chOff x="9556578" y="1534618"/>
                  <a:chExt cx="98773" cy="98921"/>
                </a:xfrm>
              </p:grpSpPr>
              <p:sp>
                <p:nvSpPr>
                  <p:cNvPr id="237" name="Google Shape;237;p11"/>
                  <p:cNvSpPr/>
                  <p:nvPr/>
                </p:nvSpPr>
                <p:spPr>
                  <a:xfrm>
                    <a:off x="9556578" y="1534618"/>
                    <a:ext cx="98773" cy="98921"/>
                  </a:xfrm>
                  <a:custGeom>
                    <a:rect b="b" l="l" r="r" t="t"/>
                    <a:pathLst>
                      <a:path extrusionOk="0" h="98921" w="98773">
                        <a:moveTo>
                          <a:pt x="40717" y="72440"/>
                        </a:moveTo>
                        <a:lnTo>
                          <a:pt x="72244" y="40912"/>
                        </a:lnTo>
                        <a:cubicBezTo>
                          <a:pt x="74149" y="39007"/>
                          <a:pt x="76721" y="38054"/>
                          <a:pt x="79388" y="38054"/>
                        </a:cubicBezTo>
                        <a:cubicBezTo>
                          <a:pt x="84341" y="38150"/>
                          <a:pt x="89389" y="36340"/>
                          <a:pt x="93199" y="32530"/>
                        </a:cubicBezTo>
                        <a:cubicBezTo>
                          <a:pt x="98247" y="27482"/>
                          <a:pt x="99866" y="20243"/>
                          <a:pt x="98057" y="13766"/>
                        </a:cubicBezTo>
                        <a:lnTo>
                          <a:pt x="88722" y="23100"/>
                        </a:lnTo>
                        <a:lnTo>
                          <a:pt x="78435" y="20338"/>
                        </a:lnTo>
                        <a:lnTo>
                          <a:pt x="75673" y="10051"/>
                        </a:lnTo>
                        <a:lnTo>
                          <a:pt x="85007" y="716"/>
                        </a:lnTo>
                        <a:cubicBezTo>
                          <a:pt x="78626" y="-1093"/>
                          <a:pt x="71482" y="526"/>
                          <a:pt x="66434" y="5574"/>
                        </a:cubicBezTo>
                        <a:cubicBezTo>
                          <a:pt x="62624" y="9384"/>
                          <a:pt x="60814" y="14432"/>
                          <a:pt x="60909" y="19385"/>
                        </a:cubicBezTo>
                        <a:cubicBezTo>
                          <a:pt x="60909" y="22052"/>
                          <a:pt x="59957" y="24624"/>
                          <a:pt x="58052" y="26529"/>
                        </a:cubicBezTo>
                        <a:lnTo>
                          <a:pt x="26524" y="58057"/>
                        </a:lnTo>
                        <a:cubicBezTo>
                          <a:pt x="24619" y="59962"/>
                          <a:pt x="22047" y="60914"/>
                          <a:pt x="19380" y="60914"/>
                        </a:cubicBezTo>
                        <a:cubicBezTo>
                          <a:pt x="14427" y="60819"/>
                          <a:pt x="9379" y="62629"/>
                          <a:pt x="5569" y="66439"/>
                        </a:cubicBezTo>
                        <a:cubicBezTo>
                          <a:pt x="-2146" y="74154"/>
                          <a:pt x="-1861" y="86918"/>
                          <a:pt x="6522" y="94252"/>
                        </a:cubicBezTo>
                        <a:cubicBezTo>
                          <a:pt x="13761" y="100634"/>
                          <a:pt x="24905" y="100443"/>
                          <a:pt x="32048" y="93871"/>
                        </a:cubicBezTo>
                        <a:cubicBezTo>
                          <a:pt x="36239" y="89966"/>
                          <a:pt x="38240" y="84632"/>
                          <a:pt x="38145" y="79393"/>
                        </a:cubicBezTo>
                        <a:cubicBezTo>
                          <a:pt x="38145" y="76821"/>
                          <a:pt x="39097" y="74249"/>
                          <a:pt x="41002" y="72440"/>
                        </a:cubicBezTo>
                        <a:close/>
                        <a:moveTo>
                          <a:pt x="16618" y="87965"/>
                        </a:moveTo>
                        <a:lnTo>
                          <a:pt x="10713" y="82060"/>
                        </a:lnTo>
                        <a:lnTo>
                          <a:pt x="12903" y="73964"/>
                        </a:lnTo>
                        <a:lnTo>
                          <a:pt x="21000" y="71773"/>
                        </a:lnTo>
                        <a:lnTo>
                          <a:pt x="26905" y="77678"/>
                        </a:lnTo>
                        <a:lnTo>
                          <a:pt x="24714" y="85775"/>
                        </a:lnTo>
                        <a:lnTo>
                          <a:pt x="16618" y="8796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38" name="Google Shape;238;p11"/>
                  <p:cNvSpPr/>
                  <p:nvPr/>
                </p:nvSpPr>
                <p:spPr>
                  <a:xfrm>
                    <a:off x="9597270" y="1577125"/>
                    <a:ext cx="15573" cy="15573"/>
                  </a:xfrm>
                  <a:custGeom>
                    <a:rect b="b" l="l" r="r" t="t"/>
                    <a:pathLst>
                      <a:path extrusionOk="0" h="15573" w="15573">
                        <a:moveTo>
                          <a:pt x="786" y="14883"/>
                        </a:moveTo>
                        <a:lnTo>
                          <a:pt x="786" y="14883"/>
                        </a:lnTo>
                        <a:cubicBezTo>
                          <a:pt x="-262" y="13835"/>
                          <a:pt x="-262" y="12025"/>
                          <a:pt x="786" y="10882"/>
                        </a:cubicBezTo>
                        <a:lnTo>
                          <a:pt x="10882" y="786"/>
                        </a:lnTo>
                        <a:cubicBezTo>
                          <a:pt x="11930" y="-262"/>
                          <a:pt x="13740" y="-262"/>
                          <a:pt x="14788" y="786"/>
                        </a:cubicBezTo>
                        <a:lnTo>
                          <a:pt x="14788" y="786"/>
                        </a:lnTo>
                        <a:cubicBezTo>
                          <a:pt x="15835" y="1834"/>
                          <a:pt x="15835" y="3643"/>
                          <a:pt x="14788" y="4691"/>
                        </a:cubicBezTo>
                        <a:lnTo>
                          <a:pt x="4691" y="14788"/>
                        </a:lnTo>
                        <a:cubicBezTo>
                          <a:pt x="3643" y="15835"/>
                          <a:pt x="1834" y="15835"/>
                          <a:pt x="690" y="14788"/>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239" name="Shape 239"/>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240" name="Shape 240"/>
        <p:cNvGrpSpPr/>
        <p:nvPr/>
      </p:nvGrpSpPr>
      <p:grpSpPr>
        <a:xfrm>
          <a:off x="0" y="0"/>
          <a:ext cx="0" cy="0"/>
          <a:chOff x="0" y="0"/>
          <a:chExt cx="0" cy="0"/>
        </a:xfrm>
      </p:grpSpPr>
      <p:sp>
        <p:nvSpPr>
          <p:cNvPr id="241" name="Google Shape;241;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2" name="Google Shape;242;p13"/>
          <p:cNvSpPr txBox="1"/>
          <p:nvPr>
            <p:ph hasCustomPrompt="1" idx="2" type="title"/>
          </p:nvPr>
        </p:nvSpPr>
        <p:spPr>
          <a:xfrm>
            <a:off x="1100975" y="1203373"/>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3" name="Google Shape;243;p13"/>
          <p:cNvSpPr txBox="1"/>
          <p:nvPr>
            <p:ph hasCustomPrompt="1" idx="3" type="title"/>
          </p:nvPr>
        </p:nvSpPr>
        <p:spPr>
          <a:xfrm>
            <a:off x="1100975" y="2789203"/>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4" name="Google Shape;244;p13"/>
          <p:cNvSpPr txBox="1"/>
          <p:nvPr>
            <p:ph hasCustomPrompt="1" idx="4" type="title"/>
          </p:nvPr>
        </p:nvSpPr>
        <p:spPr>
          <a:xfrm>
            <a:off x="3419250" y="1203373"/>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5" name="Google Shape;245;p13"/>
          <p:cNvSpPr txBox="1"/>
          <p:nvPr>
            <p:ph hasCustomPrompt="1" idx="5" type="title"/>
          </p:nvPr>
        </p:nvSpPr>
        <p:spPr>
          <a:xfrm>
            <a:off x="3419250" y="2789203"/>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6" name="Google Shape;246;p13"/>
          <p:cNvSpPr txBox="1"/>
          <p:nvPr>
            <p:ph hasCustomPrompt="1" idx="6" type="title"/>
          </p:nvPr>
        </p:nvSpPr>
        <p:spPr>
          <a:xfrm>
            <a:off x="5737525" y="1203373"/>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7" name="Google Shape;247;p13"/>
          <p:cNvSpPr txBox="1"/>
          <p:nvPr>
            <p:ph hasCustomPrompt="1" idx="7" type="title"/>
          </p:nvPr>
        </p:nvSpPr>
        <p:spPr>
          <a:xfrm>
            <a:off x="5737525" y="2789203"/>
            <a:ext cx="734700" cy="572700"/>
          </a:xfrm>
          <a:prstGeom prst="rect">
            <a:avLst/>
          </a:prstGeom>
          <a:noFill/>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48" name="Google Shape;248;p13"/>
          <p:cNvSpPr txBox="1"/>
          <p:nvPr>
            <p:ph idx="1" type="subTitle"/>
          </p:nvPr>
        </p:nvSpPr>
        <p:spPr>
          <a:xfrm>
            <a:off x="1100975" y="1912475"/>
            <a:ext cx="23055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49" name="Google Shape;249;p13"/>
          <p:cNvSpPr txBox="1"/>
          <p:nvPr>
            <p:ph idx="8" type="subTitle"/>
          </p:nvPr>
        </p:nvSpPr>
        <p:spPr>
          <a:xfrm>
            <a:off x="3419250" y="1912475"/>
            <a:ext cx="23055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50" name="Google Shape;250;p13"/>
          <p:cNvSpPr txBox="1"/>
          <p:nvPr>
            <p:ph idx="9" type="subTitle"/>
          </p:nvPr>
        </p:nvSpPr>
        <p:spPr>
          <a:xfrm>
            <a:off x="5737525" y="1912475"/>
            <a:ext cx="23055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51" name="Google Shape;251;p13"/>
          <p:cNvSpPr txBox="1"/>
          <p:nvPr>
            <p:ph idx="13" type="subTitle"/>
          </p:nvPr>
        </p:nvSpPr>
        <p:spPr>
          <a:xfrm>
            <a:off x="1100975" y="3498350"/>
            <a:ext cx="23055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52" name="Google Shape;252;p13"/>
          <p:cNvSpPr txBox="1"/>
          <p:nvPr>
            <p:ph idx="14" type="subTitle"/>
          </p:nvPr>
        </p:nvSpPr>
        <p:spPr>
          <a:xfrm>
            <a:off x="3419250" y="3498350"/>
            <a:ext cx="23055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53" name="Google Shape;253;p13"/>
          <p:cNvSpPr txBox="1"/>
          <p:nvPr>
            <p:ph idx="15" type="subTitle"/>
          </p:nvPr>
        </p:nvSpPr>
        <p:spPr>
          <a:xfrm>
            <a:off x="5737525" y="3498350"/>
            <a:ext cx="2305500" cy="75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Epilogue"/>
                <a:ea typeface="Epilogue"/>
                <a:cs typeface="Epilogue"/>
                <a:sym typeface="Epilogue"/>
              </a:defRPr>
            </a:lvl1pPr>
            <a:lvl2pPr lvl="1" rtl="0">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254" name="Google Shape;254;p13"/>
          <p:cNvSpPr/>
          <p:nvPr/>
        </p:nvSpPr>
        <p:spPr>
          <a:xfrm flipH="1" rot="8819869">
            <a:off x="7035528" y="3933627"/>
            <a:ext cx="3158468" cy="2509642"/>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3"/>
          <p:cNvSpPr/>
          <p:nvPr/>
        </p:nvSpPr>
        <p:spPr>
          <a:xfrm flipH="1" rot="-3657034">
            <a:off x="-1336268" y="-858934"/>
            <a:ext cx="2746020" cy="1921695"/>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6" name="Google Shape;256;p13"/>
          <p:cNvGrpSpPr/>
          <p:nvPr/>
        </p:nvGrpSpPr>
        <p:grpSpPr>
          <a:xfrm>
            <a:off x="8114970" y="266839"/>
            <a:ext cx="829992" cy="750888"/>
            <a:chOff x="8114596" y="445039"/>
            <a:chExt cx="633002" cy="572716"/>
          </a:xfrm>
        </p:grpSpPr>
        <p:grpSp>
          <p:nvGrpSpPr>
            <p:cNvPr id="257" name="Google Shape;257;p13"/>
            <p:cNvGrpSpPr/>
            <p:nvPr/>
          </p:nvGrpSpPr>
          <p:grpSpPr>
            <a:xfrm>
              <a:off x="8114596" y="445039"/>
              <a:ext cx="633002" cy="572716"/>
              <a:chOff x="7189660" y="520827"/>
              <a:chExt cx="598074" cy="541115"/>
            </a:xfrm>
          </p:grpSpPr>
          <p:sp>
            <p:nvSpPr>
              <p:cNvPr id="258" name="Google Shape;258;p13"/>
              <p:cNvSpPr/>
              <p:nvPr/>
            </p:nvSpPr>
            <p:spPr>
              <a:xfrm>
                <a:off x="7189660" y="520827"/>
                <a:ext cx="598074" cy="541115"/>
              </a:xfrm>
              <a:custGeom>
                <a:rect b="b" l="l" r="r" t="t"/>
                <a:pathLst>
                  <a:path extrusionOk="0" h="541115" w="598074">
                    <a:moveTo>
                      <a:pt x="557022" y="0"/>
                    </a:moveTo>
                    <a:cubicBezTo>
                      <a:pt x="579695" y="0"/>
                      <a:pt x="598075" y="18380"/>
                      <a:pt x="598075" y="41053"/>
                    </a:cubicBezTo>
                    <a:lnTo>
                      <a:pt x="598075" y="500063"/>
                    </a:lnTo>
                    <a:cubicBezTo>
                      <a:pt x="598075" y="522735"/>
                      <a:pt x="579695" y="541115"/>
                      <a:pt x="557022" y="541115"/>
                    </a:cubicBezTo>
                    <a:lnTo>
                      <a:pt x="41053" y="541115"/>
                    </a:lnTo>
                    <a:cubicBezTo>
                      <a:pt x="18380" y="541115"/>
                      <a:pt x="0" y="522735"/>
                      <a:pt x="0" y="500063"/>
                    </a:cubicBezTo>
                    <a:lnTo>
                      <a:pt x="0" y="41053"/>
                    </a:lnTo>
                    <a:cubicBezTo>
                      <a:pt x="0" y="18380"/>
                      <a:pt x="18380" y="0"/>
                      <a:pt x="41053"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9" name="Google Shape;259;p13"/>
              <p:cNvGrpSpPr/>
              <p:nvPr/>
            </p:nvGrpSpPr>
            <p:grpSpPr>
              <a:xfrm>
                <a:off x="7579137" y="551973"/>
                <a:ext cx="164782" cy="41529"/>
                <a:chOff x="7579137" y="551973"/>
                <a:chExt cx="164782" cy="41529"/>
              </a:xfrm>
            </p:grpSpPr>
            <p:sp>
              <p:nvSpPr>
                <p:cNvPr id="260" name="Google Shape;260;p13"/>
                <p:cNvSpPr/>
                <p:nvPr/>
              </p:nvSpPr>
              <p:spPr>
                <a:xfrm>
                  <a:off x="7702391" y="551973"/>
                  <a:ext cx="41528" cy="41529"/>
                </a:xfrm>
                <a:custGeom>
                  <a:rect b="b" l="l" r="r" t="t"/>
                  <a:pathLst>
                    <a:path extrusionOk="0" h="41529" w="41528">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1" name="Google Shape;261;p13"/>
                <p:cNvSpPr/>
                <p:nvPr/>
              </p:nvSpPr>
              <p:spPr>
                <a:xfrm>
                  <a:off x="7640764" y="551973"/>
                  <a:ext cx="41528" cy="41529"/>
                </a:xfrm>
                <a:custGeom>
                  <a:rect b="b" l="l" r="r" t="t"/>
                  <a:pathLst>
                    <a:path extrusionOk="0" h="41529" w="41528">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2" name="Google Shape;262;p13"/>
                <p:cNvSpPr/>
                <p:nvPr/>
              </p:nvSpPr>
              <p:spPr>
                <a:xfrm>
                  <a:off x="7579137" y="551973"/>
                  <a:ext cx="41528" cy="41529"/>
                </a:xfrm>
                <a:custGeom>
                  <a:rect b="b" l="l" r="r" t="t"/>
                  <a:pathLst>
                    <a:path extrusionOk="0" h="41529" w="41528">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63" name="Google Shape;263;p13"/>
            <p:cNvGrpSpPr/>
            <p:nvPr/>
          </p:nvGrpSpPr>
          <p:grpSpPr>
            <a:xfrm>
              <a:off x="8184962" y="619646"/>
              <a:ext cx="498115" cy="257273"/>
              <a:chOff x="7256144" y="685800"/>
              <a:chExt cx="470630" cy="243077"/>
            </a:xfrm>
          </p:grpSpPr>
          <p:sp>
            <p:nvSpPr>
              <p:cNvPr id="264" name="Google Shape;264;p13"/>
              <p:cNvSpPr/>
              <p:nvPr/>
            </p:nvSpPr>
            <p:spPr>
              <a:xfrm>
                <a:off x="7256144" y="694753"/>
                <a:ext cx="218503" cy="218217"/>
              </a:xfrm>
              <a:custGeom>
                <a:rect b="b" l="l" r="r" t="t"/>
                <a:pathLst>
                  <a:path extrusionOk="0" h="218217" w="218503">
                    <a:moveTo>
                      <a:pt x="216598" y="129540"/>
                    </a:moveTo>
                    <a:cubicBezTo>
                      <a:pt x="217837" y="122968"/>
                      <a:pt x="218504" y="116110"/>
                      <a:pt x="218504" y="109156"/>
                    </a:cubicBezTo>
                    <a:cubicBezTo>
                      <a:pt x="218504" y="102203"/>
                      <a:pt x="217837" y="95440"/>
                      <a:pt x="216598" y="88773"/>
                    </a:cubicBezTo>
                    <a:lnTo>
                      <a:pt x="181261" y="88773"/>
                    </a:lnTo>
                    <a:cubicBezTo>
                      <a:pt x="179641" y="83058"/>
                      <a:pt x="177451" y="77724"/>
                      <a:pt x="174593" y="72676"/>
                    </a:cubicBezTo>
                    <a:lnTo>
                      <a:pt x="199549" y="47720"/>
                    </a:lnTo>
                    <a:cubicBezTo>
                      <a:pt x="191834" y="36385"/>
                      <a:pt x="182118" y="26670"/>
                      <a:pt x="170783" y="18955"/>
                    </a:cubicBezTo>
                    <a:lnTo>
                      <a:pt x="145732" y="44005"/>
                    </a:lnTo>
                    <a:cubicBezTo>
                      <a:pt x="140684" y="41148"/>
                      <a:pt x="135255" y="38957"/>
                      <a:pt x="129635" y="37338"/>
                    </a:cubicBezTo>
                    <a:lnTo>
                      <a:pt x="129635" y="1905"/>
                    </a:lnTo>
                    <a:cubicBezTo>
                      <a:pt x="123063" y="667"/>
                      <a:pt x="116205" y="0"/>
                      <a:pt x="109252" y="0"/>
                    </a:cubicBezTo>
                    <a:cubicBezTo>
                      <a:pt x="102298" y="0"/>
                      <a:pt x="95536" y="667"/>
                      <a:pt x="88868" y="1905"/>
                    </a:cubicBezTo>
                    <a:lnTo>
                      <a:pt x="88868" y="37338"/>
                    </a:lnTo>
                    <a:cubicBezTo>
                      <a:pt x="83154" y="38957"/>
                      <a:pt x="77819" y="41148"/>
                      <a:pt x="72771" y="44005"/>
                    </a:cubicBezTo>
                    <a:lnTo>
                      <a:pt x="47720" y="18955"/>
                    </a:lnTo>
                    <a:cubicBezTo>
                      <a:pt x="36386" y="26670"/>
                      <a:pt x="26670" y="36481"/>
                      <a:pt x="18955" y="47720"/>
                    </a:cubicBezTo>
                    <a:lnTo>
                      <a:pt x="43910" y="72676"/>
                    </a:lnTo>
                    <a:cubicBezTo>
                      <a:pt x="41053" y="77724"/>
                      <a:pt x="38862" y="83153"/>
                      <a:pt x="37243" y="88773"/>
                    </a:cubicBezTo>
                    <a:lnTo>
                      <a:pt x="1905" y="88773"/>
                    </a:lnTo>
                    <a:cubicBezTo>
                      <a:pt x="667" y="95345"/>
                      <a:pt x="0" y="102203"/>
                      <a:pt x="0" y="109156"/>
                    </a:cubicBezTo>
                    <a:cubicBezTo>
                      <a:pt x="0" y="116110"/>
                      <a:pt x="667" y="122873"/>
                      <a:pt x="1905" y="129540"/>
                    </a:cubicBezTo>
                    <a:lnTo>
                      <a:pt x="37243" y="129540"/>
                    </a:lnTo>
                    <a:cubicBezTo>
                      <a:pt x="38862" y="135255"/>
                      <a:pt x="41053" y="140589"/>
                      <a:pt x="43910" y="145637"/>
                    </a:cubicBezTo>
                    <a:lnTo>
                      <a:pt x="18955" y="170593"/>
                    </a:lnTo>
                    <a:cubicBezTo>
                      <a:pt x="26670" y="181928"/>
                      <a:pt x="36386" y="191643"/>
                      <a:pt x="47720" y="199358"/>
                    </a:cubicBezTo>
                    <a:lnTo>
                      <a:pt x="72771" y="174308"/>
                    </a:lnTo>
                    <a:cubicBezTo>
                      <a:pt x="77819" y="177165"/>
                      <a:pt x="83248" y="179356"/>
                      <a:pt x="88868" y="180975"/>
                    </a:cubicBezTo>
                    <a:lnTo>
                      <a:pt x="88868" y="216313"/>
                    </a:lnTo>
                    <a:cubicBezTo>
                      <a:pt x="95441" y="217551"/>
                      <a:pt x="102298" y="218218"/>
                      <a:pt x="109252" y="218218"/>
                    </a:cubicBezTo>
                    <a:cubicBezTo>
                      <a:pt x="116205" y="218218"/>
                      <a:pt x="122968" y="217551"/>
                      <a:pt x="129635" y="216313"/>
                    </a:cubicBezTo>
                    <a:lnTo>
                      <a:pt x="129635" y="180975"/>
                    </a:lnTo>
                    <a:cubicBezTo>
                      <a:pt x="135350" y="179356"/>
                      <a:pt x="140684" y="177070"/>
                      <a:pt x="145732" y="174308"/>
                    </a:cubicBezTo>
                    <a:lnTo>
                      <a:pt x="170783" y="199358"/>
                    </a:lnTo>
                    <a:cubicBezTo>
                      <a:pt x="182118" y="191643"/>
                      <a:pt x="191834" y="181928"/>
                      <a:pt x="199549" y="170593"/>
                    </a:cubicBezTo>
                    <a:lnTo>
                      <a:pt x="174593" y="145542"/>
                    </a:lnTo>
                    <a:cubicBezTo>
                      <a:pt x="177451" y="140494"/>
                      <a:pt x="179641" y="135064"/>
                      <a:pt x="181261" y="129445"/>
                    </a:cubicBezTo>
                    <a:lnTo>
                      <a:pt x="216598" y="129445"/>
                    </a:lnTo>
                    <a:close/>
                    <a:moveTo>
                      <a:pt x="109252" y="131255"/>
                    </a:moveTo>
                    <a:cubicBezTo>
                      <a:pt x="97060" y="131255"/>
                      <a:pt x="87249" y="121349"/>
                      <a:pt x="87249" y="109252"/>
                    </a:cubicBezTo>
                    <a:cubicBezTo>
                      <a:pt x="87249" y="97155"/>
                      <a:pt x="97155" y="87249"/>
                      <a:pt x="109252" y="87249"/>
                    </a:cubicBezTo>
                    <a:cubicBezTo>
                      <a:pt x="121348" y="87249"/>
                      <a:pt x="131255" y="97155"/>
                      <a:pt x="131255" y="109252"/>
                    </a:cubicBezTo>
                    <a:cubicBezTo>
                      <a:pt x="131255" y="121349"/>
                      <a:pt x="121348" y="131255"/>
                      <a:pt x="109252" y="13125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65" name="Google Shape;265;p13"/>
              <p:cNvGrpSpPr/>
              <p:nvPr/>
            </p:nvGrpSpPr>
            <p:grpSpPr>
              <a:xfrm>
                <a:off x="7512843" y="685800"/>
                <a:ext cx="213931" cy="243077"/>
                <a:chOff x="7512843" y="685800"/>
                <a:chExt cx="213931" cy="243077"/>
              </a:xfrm>
            </p:grpSpPr>
            <p:grpSp>
              <p:nvGrpSpPr>
                <p:cNvPr id="266" name="Google Shape;266;p13"/>
                <p:cNvGrpSpPr/>
                <p:nvPr/>
              </p:nvGrpSpPr>
              <p:grpSpPr>
                <a:xfrm>
                  <a:off x="7512843" y="836580"/>
                  <a:ext cx="213931" cy="92297"/>
                  <a:chOff x="7512843" y="836580"/>
                  <a:chExt cx="213931" cy="92297"/>
                </a:xfrm>
              </p:grpSpPr>
              <p:sp>
                <p:nvSpPr>
                  <p:cNvPr id="267" name="Google Shape;267;p13"/>
                  <p:cNvSpPr/>
                  <p:nvPr/>
                </p:nvSpPr>
                <p:spPr>
                  <a:xfrm>
                    <a:off x="7512843" y="856011"/>
                    <a:ext cx="213931" cy="72866"/>
                  </a:xfrm>
                  <a:custGeom>
                    <a:rect b="b" l="l" r="r" t="t"/>
                    <a:pathLst>
                      <a:path extrusionOk="0" h="72866" w="213931">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68" name="Google Shape;268;p13"/>
                  <p:cNvSpPr/>
                  <p:nvPr/>
                </p:nvSpPr>
                <p:spPr>
                  <a:xfrm>
                    <a:off x="7512843" y="836580"/>
                    <a:ext cx="213931" cy="38861"/>
                  </a:xfrm>
                  <a:custGeom>
                    <a:rect b="b" l="l" r="r" t="t"/>
                    <a:pathLst>
                      <a:path extrusionOk="0" h="38861" w="213931">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69" name="Google Shape;269;p13"/>
                <p:cNvGrpSpPr/>
                <p:nvPr/>
              </p:nvGrpSpPr>
              <p:grpSpPr>
                <a:xfrm>
                  <a:off x="7512843" y="761238"/>
                  <a:ext cx="213931" cy="92296"/>
                  <a:chOff x="7512843" y="761238"/>
                  <a:chExt cx="213931" cy="92296"/>
                </a:xfrm>
              </p:grpSpPr>
              <p:sp>
                <p:nvSpPr>
                  <p:cNvPr id="270" name="Google Shape;270;p13"/>
                  <p:cNvSpPr/>
                  <p:nvPr/>
                </p:nvSpPr>
                <p:spPr>
                  <a:xfrm>
                    <a:off x="7512843" y="780668"/>
                    <a:ext cx="213931" cy="72866"/>
                  </a:xfrm>
                  <a:custGeom>
                    <a:rect b="b" l="l" r="r" t="t"/>
                    <a:pathLst>
                      <a:path extrusionOk="0" h="72866" w="213931">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1" name="Google Shape;271;p13"/>
                  <p:cNvSpPr/>
                  <p:nvPr/>
                </p:nvSpPr>
                <p:spPr>
                  <a:xfrm>
                    <a:off x="7512843" y="761238"/>
                    <a:ext cx="213931" cy="38861"/>
                  </a:xfrm>
                  <a:custGeom>
                    <a:rect b="b" l="l" r="r" t="t"/>
                    <a:pathLst>
                      <a:path extrusionOk="0" h="38861" w="213931">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72" name="Google Shape;272;p13"/>
                <p:cNvGrpSpPr/>
                <p:nvPr/>
              </p:nvGrpSpPr>
              <p:grpSpPr>
                <a:xfrm>
                  <a:off x="7512843" y="685800"/>
                  <a:ext cx="213931" cy="92297"/>
                  <a:chOff x="7512843" y="685800"/>
                  <a:chExt cx="213931" cy="92297"/>
                </a:xfrm>
              </p:grpSpPr>
              <p:sp>
                <p:nvSpPr>
                  <p:cNvPr id="273" name="Google Shape;273;p13"/>
                  <p:cNvSpPr/>
                  <p:nvPr/>
                </p:nvSpPr>
                <p:spPr>
                  <a:xfrm>
                    <a:off x="7512843" y="705231"/>
                    <a:ext cx="213931" cy="72866"/>
                  </a:xfrm>
                  <a:custGeom>
                    <a:rect b="b" l="l" r="r" t="t"/>
                    <a:pathLst>
                      <a:path extrusionOk="0" h="72866" w="213931">
                        <a:moveTo>
                          <a:pt x="0" y="0"/>
                        </a:moveTo>
                        <a:lnTo>
                          <a:pt x="0" y="53435"/>
                        </a:lnTo>
                        <a:cubicBezTo>
                          <a:pt x="0" y="64198"/>
                          <a:pt x="47911" y="72866"/>
                          <a:pt x="106966" y="72866"/>
                        </a:cubicBezTo>
                        <a:cubicBezTo>
                          <a:pt x="166021" y="72866"/>
                          <a:pt x="213932" y="64198"/>
                          <a:pt x="213932" y="53435"/>
                        </a:cubicBezTo>
                        <a:lnTo>
                          <a:pt x="213932"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74" name="Google Shape;274;p13"/>
                  <p:cNvSpPr/>
                  <p:nvPr/>
                </p:nvSpPr>
                <p:spPr>
                  <a:xfrm>
                    <a:off x="7512843" y="685800"/>
                    <a:ext cx="213931" cy="38861"/>
                  </a:xfrm>
                  <a:custGeom>
                    <a:rect b="b" l="l" r="r" t="t"/>
                    <a:pathLst>
                      <a:path extrusionOk="0" h="38861" w="213931">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sp>
        <p:nvSpPr>
          <p:cNvPr id="275" name="Google Shape;275;p13"/>
          <p:cNvSpPr/>
          <p:nvPr/>
        </p:nvSpPr>
        <p:spPr>
          <a:xfrm>
            <a:off x="62832" y="4828541"/>
            <a:ext cx="734045" cy="45268"/>
          </a:xfrm>
          <a:custGeom>
            <a:rect b="b" l="l" r="r" t="t"/>
            <a:pathLst>
              <a:path extrusionOk="0" h="50863" w="824770">
                <a:moveTo>
                  <a:pt x="799338" y="50863"/>
                </a:moveTo>
                <a:lnTo>
                  <a:pt x="25432" y="50863"/>
                </a:lnTo>
                <a:cubicBezTo>
                  <a:pt x="11430" y="50863"/>
                  <a:pt x="0" y="39433"/>
                  <a:pt x="0" y="25432"/>
                </a:cubicBezTo>
                <a:lnTo>
                  <a:pt x="0" y="25432"/>
                </a:lnTo>
                <a:cubicBezTo>
                  <a:pt x="0" y="11430"/>
                  <a:pt x="11430" y="0"/>
                  <a:pt x="25432" y="0"/>
                </a:cubicBezTo>
                <a:lnTo>
                  <a:pt x="799338" y="0"/>
                </a:lnTo>
                <a:cubicBezTo>
                  <a:pt x="813339" y="0"/>
                  <a:pt x="824770" y="11430"/>
                  <a:pt x="824770" y="25432"/>
                </a:cubicBezTo>
                <a:lnTo>
                  <a:pt x="824770" y="25432"/>
                </a:lnTo>
                <a:cubicBezTo>
                  <a:pt x="824770" y="39433"/>
                  <a:pt x="813339" y="50863"/>
                  <a:pt x="799338" y="50863"/>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76" name="Google Shape;276;p13"/>
          <p:cNvGrpSpPr/>
          <p:nvPr/>
        </p:nvGrpSpPr>
        <p:grpSpPr>
          <a:xfrm>
            <a:off x="103395" y="3891186"/>
            <a:ext cx="668783" cy="959747"/>
            <a:chOff x="10519314" y="4728596"/>
            <a:chExt cx="751780" cy="1078731"/>
          </a:xfrm>
        </p:grpSpPr>
        <p:grpSp>
          <p:nvGrpSpPr>
            <p:cNvPr id="277" name="Google Shape;277;p13"/>
            <p:cNvGrpSpPr/>
            <p:nvPr/>
          </p:nvGrpSpPr>
          <p:grpSpPr>
            <a:xfrm>
              <a:off x="10519314" y="4728596"/>
              <a:ext cx="626662" cy="1078731"/>
              <a:chOff x="10519314" y="4728596"/>
              <a:chExt cx="626662" cy="1078731"/>
            </a:xfrm>
          </p:grpSpPr>
          <p:grpSp>
            <p:nvGrpSpPr>
              <p:cNvPr id="278" name="Google Shape;278;p13"/>
              <p:cNvGrpSpPr/>
              <p:nvPr/>
            </p:nvGrpSpPr>
            <p:grpSpPr>
              <a:xfrm>
                <a:off x="10903220" y="4888205"/>
                <a:ext cx="242756" cy="919122"/>
                <a:chOff x="10903220" y="4888205"/>
                <a:chExt cx="242756" cy="919122"/>
              </a:xfrm>
            </p:grpSpPr>
            <p:sp>
              <p:nvSpPr>
                <p:cNvPr id="279" name="Google Shape;279;p13"/>
                <p:cNvSpPr/>
                <p:nvPr/>
              </p:nvSpPr>
              <p:spPr>
                <a:xfrm rot="-447735">
                  <a:off x="10961814" y="4892503"/>
                  <a:ext cx="125567" cy="910526"/>
                </a:xfrm>
                <a:custGeom>
                  <a:rect b="b" l="l" r="r" t="t"/>
                  <a:pathLst>
                    <a:path extrusionOk="0" h="909637" w="125444">
                      <a:moveTo>
                        <a:pt x="0" y="0"/>
                      </a:moveTo>
                      <a:lnTo>
                        <a:pt x="125445" y="0"/>
                      </a:lnTo>
                      <a:lnTo>
                        <a:pt x="125445" y="909637"/>
                      </a:lnTo>
                      <a:lnTo>
                        <a:pt x="0" y="90963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0" name="Google Shape;280;p13"/>
                <p:cNvSpPr/>
                <p:nvPr/>
              </p:nvSpPr>
              <p:spPr>
                <a:xfrm>
                  <a:off x="10952422" y="4933194"/>
                  <a:ext cx="42088" cy="42088"/>
                </a:xfrm>
                <a:custGeom>
                  <a:rect b="b" l="l" r="r" t="t"/>
                  <a:pathLst>
                    <a:path extrusionOk="0" h="42088" w="42088">
                      <a:moveTo>
                        <a:pt x="41904" y="18282"/>
                      </a:moveTo>
                      <a:cubicBezTo>
                        <a:pt x="43428" y="29807"/>
                        <a:pt x="35331" y="40380"/>
                        <a:pt x="23806" y="41904"/>
                      </a:cubicBezTo>
                      <a:cubicBezTo>
                        <a:pt x="12281" y="43428"/>
                        <a:pt x="1709" y="35332"/>
                        <a:pt x="184" y="23806"/>
                      </a:cubicBezTo>
                      <a:cubicBezTo>
                        <a:pt x="-1340" y="12281"/>
                        <a:pt x="6756" y="1708"/>
                        <a:pt x="18282" y="184"/>
                      </a:cubicBezTo>
                      <a:cubicBezTo>
                        <a:pt x="29807" y="-1340"/>
                        <a:pt x="40380" y="6757"/>
                        <a:pt x="41904" y="1828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1" name="Google Shape;281;p13"/>
                <p:cNvSpPr/>
                <p:nvPr/>
              </p:nvSpPr>
              <p:spPr>
                <a:xfrm>
                  <a:off x="10961186" y="5000250"/>
                  <a:ext cx="42087" cy="42087"/>
                </a:xfrm>
                <a:custGeom>
                  <a:rect b="b" l="l" r="r" t="t"/>
                  <a:pathLst>
                    <a:path extrusionOk="0" h="42087" w="42087">
                      <a:moveTo>
                        <a:pt x="41904" y="18282"/>
                      </a:moveTo>
                      <a:cubicBezTo>
                        <a:pt x="43427" y="29807"/>
                        <a:pt x="35331" y="40380"/>
                        <a:pt x="23806" y="41904"/>
                      </a:cubicBezTo>
                      <a:cubicBezTo>
                        <a:pt x="12280" y="43428"/>
                        <a:pt x="1708" y="35332"/>
                        <a:pt x="184" y="23806"/>
                      </a:cubicBezTo>
                      <a:cubicBezTo>
                        <a:pt x="-1340" y="12281"/>
                        <a:pt x="6756" y="1708"/>
                        <a:pt x="18281" y="184"/>
                      </a:cubicBezTo>
                      <a:cubicBezTo>
                        <a:pt x="29807" y="-1340"/>
                        <a:pt x="40380" y="6757"/>
                        <a:pt x="41904" y="1828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82" name="Google Shape;282;p13"/>
                <p:cNvGrpSpPr/>
                <p:nvPr/>
              </p:nvGrpSpPr>
              <p:grpSpPr>
                <a:xfrm>
                  <a:off x="11014221" y="5588618"/>
                  <a:ext cx="100021" cy="114784"/>
                  <a:chOff x="11014221" y="5588618"/>
                  <a:chExt cx="100021" cy="114784"/>
                </a:xfrm>
              </p:grpSpPr>
              <p:sp>
                <p:nvSpPr>
                  <p:cNvPr id="283" name="Google Shape;283;p13"/>
                  <p:cNvSpPr/>
                  <p:nvPr/>
                </p:nvSpPr>
                <p:spPr>
                  <a:xfrm rot="-447735">
                    <a:off x="11014826" y="5594269"/>
                    <a:ext cx="88001" cy="15064"/>
                  </a:xfrm>
                  <a:custGeom>
                    <a:rect b="b" l="l" r="r" t="t"/>
                    <a:pathLst>
                      <a:path extrusionOk="0" h="15049" w="87915">
                        <a:moveTo>
                          <a:pt x="0" y="0"/>
                        </a:moveTo>
                        <a:lnTo>
                          <a:pt x="87916" y="0"/>
                        </a:lnTo>
                        <a:lnTo>
                          <a:pt x="87916" y="15049"/>
                        </a:lnTo>
                        <a:lnTo>
                          <a:pt x="0" y="15049"/>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4" name="Google Shape;284;p13"/>
                  <p:cNvSpPr/>
                  <p:nvPr/>
                </p:nvSpPr>
                <p:spPr>
                  <a:xfrm rot="-447735">
                    <a:off x="11018646" y="5623150"/>
                    <a:ext cx="88001" cy="15064"/>
                  </a:xfrm>
                  <a:custGeom>
                    <a:rect b="b" l="l" r="r" t="t"/>
                    <a:pathLst>
                      <a:path extrusionOk="0" h="15049" w="87915">
                        <a:moveTo>
                          <a:pt x="0" y="0"/>
                        </a:moveTo>
                        <a:lnTo>
                          <a:pt x="87916" y="0"/>
                        </a:lnTo>
                        <a:lnTo>
                          <a:pt x="87916" y="15050"/>
                        </a:lnTo>
                        <a:lnTo>
                          <a:pt x="0" y="1505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5" name="Google Shape;285;p13"/>
                  <p:cNvSpPr/>
                  <p:nvPr/>
                </p:nvSpPr>
                <p:spPr>
                  <a:xfrm rot="-447735">
                    <a:off x="11021820" y="5653805"/>
                    <a:ext cx="88001" cy="15064"/>
                  </a:xfrm>
                  <a:custGeom>
                    <a:rect b="b" l="l" r="r" t="t"/>
                    <a:pathLst>
                      <a:path extrusionOk="0" h="15049" w="87915">
                        <a:moveTo>
                          <a:pt x="0" y="0"/>
                        </a:moveTo>
                        <a:lnTo>
                          <a:pt x="87916" y="0"/>
                        </a:lnTo>
                        <a:lnTo>
                          <a:pt x="87916" y="15050"/>
                        </a:lnTo>
                        <a:lnTo>
                          <a:pt x="0" y="1505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6" name="Google Shape;286;p13"/>
                  <p:cNvSpPr/>
                  <p:nvPr/>
                </p:nvSpPr>
                <p:spPr>
                  <a:xfrm rot="-447735">
                    <a:off x="11025635" y="5682688"/>
                    <a:ext cx="88001" cy="15064"/>
                  </a:xfrm>
                  <a:custGeom>
                    <a:rect b="b" l="l" r="r" t="t"/>
                    <a:pathLst>
                      <a:path extrusionOk="0" h="15049" w="87915">
                        <a:moveTo>
                          <a:pt x="0" y="0"/>
                        </a:moveTo>
                        <a:lnTo>
                          <a:pt x="87915" y="0"/>
                        </a:lnTo>
                        <a:lnTo>
                          <a:pt x="87915" y="15050"/>
                        </a:lnTo>
                        <a:lnTo>
                          <a:pt x="0" y="1505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87" name="Google Shape;287;p13"/>
              <p:cNvGrpSpPr/>
              <p:nvPr/>
            </p:nvGrpSpPr>
            <p:grpSpPr>
              <a:xfrm>
                <a:off x="10718623" y="4728596"/>
                <a:ext cx="229169" cy="1075979"/>
                <a:chOff x="10718623" y="4728596"/>
                <a:chExt cx="229169" cy="1075979"/>
              </a:xfrm>
            </p:grpSpPr>
            <p:sp>
              <p:nvSpPr>
                <p:cNvPr id="288" name="Google Shape;288;p13"/>
                <p:cNvSpPr/>
                <p:nvPr/>
              </p:nvSpPr>
              <p:spPr>
                <a:xfrm rot="-172174">
                  <a:off x="10745259" y="4732329"/>
                  <a:ext cx="175897" cy="1068513"/>
                </a:xfrm>
                <a:custGeom>
                  <a:rect b="b" l="l" r="r" t="t"/>
                  <a:pathLst>
                    <a:path extrusionOk="0" h="1069848" w="176117">
                      <a:moveTo>
                        <a:pt x="0" y="0"/>
                      </a:moveTo>
                      <a:lnTo>
                        <a:pt x="176117" y="0"/>
                      </a:lnTo>
                      <a:lnTo>
                        <a:pt x="176117" y="1069848"/>
                      </a:lnTo>
                      <a:lnTo>
                        <a:pt x="0" y="106984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89" name="Google Shape;289;p13"/>
                <p:cNvSpPr/>
                <p:nvPr/>
              </p:nvSpPr>
              <p:spPr>
                <a:xfrm>
                  <a:off x="10787634" y="5182743"/>
                  <a:ext cx="87629" cy="87630"/>
                </a:xfrm>
                <a:custGeom>
                  <a:rect b="b" l="l" r="r" t="t"/>
                  <a:pathLst>
                    <a:path extrusionOk="0" h="87630" w="87629">
                      <a:moveTo>
                        <a:pt x="87630" y="43815"/>
                      </a:moveTo>
                      <a:cubicBezTo>
                        <a:pt x="87630" y="68013"/>
                        <a:pt x="68014" y="87630"/>
                        <a:pt x="43815" y="87630"/>
                      </a:cubicBezTo>
                      <a:cubicBezTo>
                        <a:pt x="19617" y="87630"/>
                        <a:pt x="1" y="68014"/>
                        <a:pt x="1" y="43815"/>
                      </a:cubicBezTo>
                      <a:cubicBezTo>
                        <a:pt x="1" y="19617"/>
                        <a:pt x="19617" y="0"/>
                        <a:pt x="43815" y="0"/>
                      </a:cubicBezTo>
                      <a:cubicBezTo>
                        <a:pt x="68014" y="0"/>
                        <a:pt x="87630" y="19616"/>
                        <a:pt x="87630" y="4381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90" name="Google Shape;290;p13"/>
                <p:cNvGrpSpPr/>
                <p:nvPr/>
              </p:nvGrpSpPr>
              <p:grpSpPr>
                <a:xfrm>
                  <a:off x="10765015" y="5040134"/>
                  <a:ext cx="116314" cy="49775"/>
                  <a:chOff x="10765015" y="5040134"/>
                  <a:chExt cx="116314" cy="49775"/>
                </a:xfrm>
              </p:grpSpPr>
              <p:sp>
                <p:nvSpPr>
                  <p:cNvPr id="291" name="Google Shape;291;p13"/>
                  <p:cNvSpPr/>
                  <p:nvPr/>
                </p:nvSpPr>
                <p:spPr>
                  <a:xfrm rot="-172174">
                    <a:off x="10765318" y="5042987"/>
                    <a:ext cx="114347" cy="14935"/>
                  </a:xfrm>
                  <a:custGeom>
                    <a:rect b="b" l="l" r="r" t="t"/>
                    <a:pathLst>
                      <a:path extrusionOk="0" h="14954" w="114490">
                        <a:moveTo>
                          <a:pt x="0" y="0"/>
                        </a:moveTo>
                        <a:lnTo>
                          <a:pt x="114490" y="0"/>
                        </a:lnTo>
                        <a:lnTo>
                          <a:pt x="114490" y="14954"/>
                        </a:lnTo>
                        <a:lnTo>
                          <a:pt x="0" y="1495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2" name="Google Shape;292;p13"/>
                  <p:cNvSpPr/>
                  <p:nvPr/>
                </p:nvSpPr>
                <p:spPr>
                  <a:xfrm rot="-172174">
                    <a:off x="10766681" y="5072121"/>
                    <a:ext cx="114347" cy="14935"/>
                  </a:xfrm>
                  <a:custGeom>
                    <a:rect b="b" l="l" r="r" t="t"/>
                    <a:pathLst>
                      <a:path extrusionOk="0" h="14954" w="114490">
                        <a:moveTo>
                          <a:pt x="0" y="0"/>
                        </a:moveTo>
                        <a:lnTo>
                          <a:pt x="114491" y="0"/>
                        </a:lnTo>
                        <a:lnTo>
                          <a:pt x="114491" y="14954"/>
                        </a:lnTo>
                        <a:lnTo>
                          <a:pt x="0" y="1495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293" name="Google Shape;293;p13"/>
                <p:cNvGrpSpPr/>
                <p:nvPr/>
              </p:nvGrpSpPr>
              <p:grpSpPr>
                <a:xfrm>
                  <a:off x="10784825" y="5436314"/>
                  <a:ext cx="116414" cy="49961"/>
                  <a:chOff x="10784825" y="5436314"/>
                  <a:chExt cx="116414" cy="49961"/>
                </a:xfrm>
              </p:grpSpPr>
              <p:sp>
                <p:nvSpPr>
                  <p:cNvPr id="294" name="Google Shape;294;p13"/>
                  <p:cNvSpPr/>
                  <p:nvPr/>
                </p:nvSpPr>
                <p:spPr>
                  <a:xfrm rot="-172174">
                    <a:off x="10785128" y="5439167"/>
                    <a:ext cx="114347" cy="14935"/>
                  </a:xfrm>
                  <a:custGeom>
                    <a:rect b="b" l="l" r="r" t="t"/>
                    <a:pathLst>
                      <a:path extrusionOk="0" h="14954" w="114490">
                        <a:moveTo>
                          <a:pt x="0" y="0"/>
                        </a:moveTo>
                        <a:lnTo>
                          <a:pt x="114491" y="0"/>
                        </a:lnTo>
                        <a:lnTo>
                          <a:pt x="114491" y="14955"/>
                        </a:lnTo>
                        <a:lnTo>
                          <a:pt x="0" y="1495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5" name="Google Shape;295;p13"/>
                  <p:cNvSpPr/>
                  <p:nvPr/>
                </p:nvSpPr>
                <p:spPr>
                  <a:xfrm rot="-172174">
                    <a:off x="10786591" y="5468487"/>
                    <a:ext cx="114347" cy="14935"/>
                  </a:xfrm>
                  <a:custGeom>
                    <a:rect b="b" l="l" r="r" t="t"/>
                    <a:pathLst>
                      <a:path extrusionOk="0" h="14954" w="114490">
                        <a:moveTo>
                          <a:pt x="0" y="0"/>
                        </a:moveTo>
                        <a:lnTo>
                          <a:pt x="114490" y="0"/>
                        </a:lnTo>
                        <a:lnTo>
                          <a:pt x="114490" y="14955"/>
                        </a:lnTo>
                        <a:lnTo>
                          <a:pt x="0" y="1495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296" name="Google Shape;296;p13"/>
              <p:cNvGrpSpPr/>
              <p:nvPr/>
            </p:nvGrpSpPr>
            <p:grpSpPr>
              <a:xfrm>
                <a:off x="10519314" y="4813458"/>
                <a:ext cx="202120" cy="992123"/>
                <a:chOff x="10519314" y="4813458"/>
                <a:chExt cx="202120" cy="992123"/>
              </a:xfrm>
            </p:grpSpPr>
            <p:sp>
              <p:nvSpPr>
                <p:cNvPr id="297" name="Google Shape;297;p13"/>
                <p:cNvSpPr/>
                <p:nvPr/>
              </p:nvSpPr>
              <p:spPr>
                <a:xfrm>
                  <a:off x="10519314" y="4813458"/>
                  <a:ext cx="202120" cy="992123"/>
                </a:xfrm>
                <a:custGeom>
                  <a:rect b="b" l="l" r="r" t="t"/>
                  <a:pathLst>
                    <a:path extrusionOk="0" h="992123" w="202120">
                      <a:moveTo>
                        <a:pt x="0" y="0"/>
                      </a:moveTo>
                      <a:lnTo>
                        <a:pt x="202120" y="0"/>
                      </a:lnTo>
                      <a:lnTo>
                        <a:pt x="202120" y="992124"/>
                      </a:lnTo>
                      <a:lnTo>
                        <a:pt x="0" y="992124"/>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8" name="Google Shape;298;p13"/>
                <p:cNvSpPr/>
                <p:nvPr/>
              </p:nvSpPr>
              <p:spPr>
                <a:xfrm>
                  <a:off x="10558843" y="4891468"/>
                  <a:ext cx="123063" cy="123062"/>
                </a:xfrm>
                <a:custGeom>
                  <a:rect b="b" l="l" r="r" t="t"/>
                  <a:pathLst>
                    <a:path extrusionOk="0" h="123062" w="123063">
                      <a:moveTo>
                        <a:pt x="123063" y="61532"/>
                      </a:moveTo>
                      <a:cubicBezTo>
                        <a:pt x="123063" y="95514"/>
                        <a:pt x="95514" y="123063"/>
                        <a:pt x="61531" y="123063"/>
                      </a:cubicBezTo>
                      <a:cubicBezTo>
                        <a:pt x="27548" y="123063"/>
                        <a:pt x="-1" y="95514"/>
                        <a:pt x="-1" y="61532"/>
                      </a:cubicBezTo>
                      <a:cubicBezTo>
                        <a:pt x="-1" y="27549"/>
                        <a:pt x="27548" y="0"/>
                        <a:pt x="61531" y="0"/>
                      </a:cubicBezTo>
                      <a:cubicBezTo>
                        <a:pt x="95514" y="0"/>
                        <a:pt x="123063" y="27549"/>
                        <a:pt x="123063" y="6153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99" name="Google Shape;299;p13"/>
                <p:cNvGrpSpPr/>
                <p:nvPr/>
              </p:nvGrpSpPr>
              <p:grpSpPr>
                <a:xfrm>
                  <a:off x="10556176" y="5465730"/>
                  <a:ext cx="128397" cy="44196"/>
                  <a:chOff x="10556176" y="5465730"/>
                  <a:chExt cx="128397" cy="44196"/>
                </a:xfrm>
              </p:grpSpPr>
              <p:sp>
                <p:nvSpPr>
                  <p:cNvPr id="300" name="Google Shape;300;p13"/>
                  <p:cNvSpPr/>
                  <p:nvPr/>
                </p:nvSpPr>
                <p:spPr>
                  <a:xfrm>
                    <a:off x="10556176" y="5465730"/>
                    <a:ext cx="128397" cy="14954"/>
                  </a:xfrm>
                  <a:custGeom>
                    <a:rect b="b" l="l" r="r" t="t"/>
                    <a:pathLst>
                      <a:path extrusionOk="0" h="14954" w="128397">
                        <a:moveTo>
                          <a:pt x="0" y="0"/>
                        </a:moveTo>
                        <a:lnTo>
                          <a:pt x="128397" y="0"/>
                        </a:lnTo>
                        <a:lnTo>
                          <a:pt x="128397" y="14954"/>
                        </a:lnTo>
                        <a:lnTo>
                          <a:pt x="0" y="1495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1" name="Google Shape;301;p13"/>
                  <p:cNvSpPr/>
                  <p:nvPr/>
                </p:nvSpPr>
                <p:spPr>
                  <a:xfrm>
                    <a:off x="10556176" y="5494972"/>
                    <a:ext cx="128397" cy="14954"/>
                  </a:xfrm>
                  <a:custGeom>
                    <a:rect b="b" l="l" r="r" t="t"/>
                    <a:pathLst>
                      <a:path extrusionOk="0" h="14954" w="128397">
                        <a:moveTo>
                          <a:pt x="0" y="0"/>
                        </a:moveTo>
                        <a:lnTo>
                          <a:pt x="128397" y="0"/>
                        </a:lnTo>
                        <a:lnTo>
                          <a:pt x="128397" y="14955"/>
                        </a:lnTo>
                        <a:lnTo>
                          <a:pt x="0" y="1495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02" name="Google Shape;302;p13"/>
                <p:cNvGrpSpPr/>
                <p:nvPr/>
              </p:nvGrpSpPr>
              <p:grpSpPr>
                <a:xfrm>
                  <a:off x="10556176" y="5689187"/>
                  <a:ext cx="128397" cy="44196"/>
                  <a:chOff x="10556176" y="5689187"/>
                  <a:chExt cx="128397" cy="44196"/>
                </a:xfrm>
              </p:grpSpPr>
              <p:sp>
                <p:nvSpPr>
                  <p:cNvPr id="303" name="Google Shape;303;p13"/>
                  <p:cNvSpPr/>
                  <p:nvPr/>
                </p:nvSpPr>
                <p:spPr>
                  <a:xfrm>
                    <a:off x="10556176" y="5689187"/>
                    <a:ext cx="128397" cy="14954"/>
                  </a:xfrm>
                  <a:custGeom>
                    <a:rect b="b" l="l" r="r" t="t"/>
                    <a:pathLst>
                      <a:path extrusionOk="0" h="14954" w="128397">
                        <a:moveTo>
                          <a:pt x="0" y="0"/>
                        </a:moveTo>
                        <a:lnTo>
                          <a:pt x="128397" y="0"/>
                        </a:lnTo>
                        <a:lnTo>
                          <a:pt x="128397" y="14954"/>
                        </a:lnTo>
                        <a:lnTo>
                          <a:pt x="0" y="1495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4" name="Google Shape;304;p13"/>
                  <p:cNvSpPr/>
                  <p:nvPr/>
                </p:nvSpPr>
                <p:spPr>
                  <a:xfrm>
                    <a:off x="10556176" y="5718429"/>
                    <a:ext cx="128397" cy="14954"/>
                  </a:xfrm>
                  <a:custGeom>
                    <a:rect b="b" l="l" r="r" t="t"/>
                    <a:pathLst>
                      <a:path extrusionOk="0" h="14954" w="128397">
                        <a:moveTo>
                          <a:pt x="0" y="0"/>
                        </a:moveTo>
                        <a:lnTo>
                          <a:pt x="128397" y="0"/>
                        </a:lnTo>
                        <a:lnTo>
                          <a:pt x="128397" y="14954"/>
                        </a:lnTo>
                        <a:lnTo>
                          <a:pt x="0" y="1495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305" name="Google Shape;305;p13"/>
            <p:cNvGrpSpPr/>
            <p:nvPr/>
          </p:nvGrpSpPr>
          <p:grpSpPr>
            <a:xfrm>
              <a:off x="11058042" y="5088325"/>
              <a:ext cx="213052" cy="717953"/>
              <a:chOff x="11058042" y="5088325"/>
              <a:chExt cx="213052" cy="717953"/>
            </a:xfrm>
          </p:grpSpPr>
          <p:sp>
            <p:nvSpPr>
              <p:cNvPr id="306" name="Google Shape;306;p13"/>
              <p:cNvSpPr/>
              <p:nvPr/>
            </p:nvSpPr>
            <p:spPr>
              <a:xfrm rot="-631368">
                <a:off x="11122592" y="5089982"/>
                <a:ext cx="83952" cy="714640"/>
              </a:xfrm>
              <a:custGeom>
                <a:rect b="b" l="l" r="r" t="t"/>
                <a:pathLst>
                  <a:path extrusionOk="0" h="715136" w="84010">
                    <a:moveTo>
                      <a:pt x="0" y="0"/>
                    </a:moveTo>
                    <a:lnTo>
                      <a:pt x="84010" y="0"/>
                    </a:lnTo>
                    <a:lnTo>
                      <a:pt x="84010" y="715137"/>
                    </a:lnTo>
                    <a:lnTo>
                      <a:pt x="0" y="715137"/>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7" name="Google Shape;307;p13"/>
              <p:cNvSpPr/>
              <p:nvPr/>
            </p:nvSpPr>
            <p:spPr>
              <a:xfrm rot="-631368">
                <a:off x="11154645" y="5271518"/>
                <a:ext cx="25985" cy="411004"/>
              </a:xfrm>
              <a:custGeom>
                <a:rect b="b" l="l" r="r" t="t"/>
                <a:pathLst>
                  <a:path extrusionOk="0" h="411289" w="26003">
                    <a:moveTo>
                      <a:pt x="0" y="0"/>
                    </a:moveTo>
                    <a:lnTo>
                      <a:pt x="26003" y="0"/>
                    </a:lnTo>
                    <a:lnTo>
                      <a:pt x="26003" y="411289"/>
                    </a:lnTo>
                    <a:lnTo>
                      <a:pt x="0" y="411289"/>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08" name="Google Shape;308;p13"/>
          <p:cNvGrpSpPr/>
          <p:nvPr/>
        </p:nvGrpSpPr>
        <p:grpSpPr>
          <a:xfrm>
            <a:off x="150676" y="2823493"/>
            <a:ext cx="516117" cy="779220"/>
            <a:chOff x="10572463" y="3528536"/>
            <a:chExt cx="580168" cy="875823"/>
          </a:xfrm>
        </p:grpSpPr>
        <p:grpSp>
          <p:nvGrpSpPr>
            <p:cNvPr id="309" name="Google Shape;309;p13"/>
            <p:cNvGrpSpPr/>
            <p:nvPr/>
          </p:nvGrpSpPr>
          <p:grpSpPr>
            <a:xfrm>
              <a:off x="10713815" y="3528536"/>
              <a:ext cx="438816" cy="746664"/>
              <a:chOff x="10713815" y="3528536"/>
              <a:chExt cx="438816" cy="746664"/>
            </a:xfrm>
          </p:grpSpPr>
          <p:sp>
            <p:nvSpPr>
              <p:cNvPr id="310" name="Google Shape;310;p13"/>
              <p:cNvSpPr/>
              <p:nvPr/>
            </p:nvSpPr>
            <p:spPr>
              <a:xfrm>
                <a:off x="10713815" y="3528536"/>
                <a:ext cx="438816" cy="746664"/>
              </a:xfrm>
              <a:custGeom>
                <a:rect b="b" l="l" r="r" t="t"/>
                <a:pathLst>
                  <a:path extrusionOk="0" h="746664" w="438816">
                    <a:moveTo>
                      <a:pt x="438721" y="746569"/>
                    </a:moveTo>
                    <a:lnTo>
                      <a:pt x="0" y="746569"/>
                    </a:lnTo>
                    <a:lnTo>
                      <a:pt x="0" y="0"/>
                    </a:lnTo>
                    <a:lnTo>
                      <a:pt x="326231" y="0"/>
                    </a:lnTo>
                    <a:cubicBezTo>
                      <a:pt x="370141" y="43910"/>
                      <a:pt x="394811" y="68580"/>
                      <a:pt x="438816" y="112585"/>
                    </a:cubicBezTo>
                    <a:lnTo>
                      <a:pt x="438816" y="7466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11" name="Google Shape;311;p13"/>
              <p:cNvGrpSpPr/>
              <p:nvPr/>
            </p:nvGrpSpPr>
            <p:grpSpPr>
              <a:xfrm>
                <a:off x="10776489" y="3625310"/>
                <a:ext cx="313848" cy="288226"/>
                <a:chOff x="10776489" y="3625310"/>
                <a:chExt cx="313848" cy="288226"/>
              </a:xfrm>
            </p:grpSpPr>
            <p:sp>
              <p:nvSpPr>
                <p:cNvPr id="312" name="Google Shape;312;p13"/>
                <p:cNvSpPr/>
                <p:nvPr/>
              </p:nvSpPr>
              <p:spPr>
                <a:xfrm>
                  <a:off x="10776489" y="3625310"/>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3" name="Google Shape;313;p13"/>
                <p:cNvSpPr/>
                <p:nvPr/>
              </p:nvSpPr>
              <p:spPr>
                <a:xfrm>
                  <a:off x="10776489" y="3678650"/>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4" name="Google Shape;314;p13"/>
                <p:cNvSpPr/>
                <p:nvPr/>
              </p:nvSpPr>
              <p:spPr>
                <a:xfrm>
                  <a:off x="10776489" y="3731990"/>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5" name="Google Shape;315;p13"/>
                <p:cNvSpPr/>
                <p:nvPr/>
              </p:nvSpPr>
              <p:spPr>
                <a:xfrm>
                  <a:off x="10776489" y="3785425"/>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6" name="Google Shape;316;p13"/>
                <p:cNvSpPr/>
                <p:nvPr/>
              </p:nvSpPr>
              <p:spPr>
                <a:xfrm>
                  <a:off x="10776489" y="3838765"/>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17" name="Google Shape;317;p13"/>
                <p:cNvSpPr/>
                <p:nvPr/>
              </p:nvSpPr>
              <p:spPr>
                <a:xfrm>
                  <a:off x="10776489" y="3892105"/>
                  <a:ext cx="184689" cy="21431"/>
                </a:xfrm>
                <a:custGeom>
                  <a:rect b="b" l="l" r="r" t="t"/>
                  <a:pathLst>
                    <a:path extrusionOk="0" h="21431" w="184689">
                      <a:moveTo>
                        <a:pt x="0" y="0"/>
                      </a:moveTo>
                      <a:lnTo>
                        <a:pt x="184690" y="0"/>
                      </a:lnTo>
                      <a:lnTo>
                        <a:pt x="184690" y="21431"/>
                      </a:lnTo>
                      <a:lnTo>
                        <a:pt x="0" y="21431"/>
                      </a:lnTo>
                      <a:close/>
                    </a:path>
                  </a:pathLst>
                </a:custGeom>
                <a:solidFill>
                  <a:srgbClr val="42444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18" name="Google Shape;318;p13"/>
              <p:cNvGrpSpPr/>
              <p:nvPr/>
            </p:nvGrpSpPr>
            <p:grpSpPr>
              <a:xfrm>
                <a:off x="10776489" y="3999547"/>
                <a:ext cx="313848" cy="181546"/>
                <a:chOff x="10776489" y="3999547"/>
                <a:chExt cx="313848" cy="181546"/>
              </a:xfrm>
            </p:grpSpPr>
            <p:sp>
              <p:nvSpPr>
                <p:cNvPr id="319" name="Google Shape;319;p13"/>
                <p:cNvSpPr/>
                <p:nvPr/>
              </p:nvSpPr>
              <p:spPr>
                <a:xfrm>
                  <a:off x="10776489" y="3999547"/>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0" name="Google Shape;320;p13"/>
                <p:cNvSpPr/>
                <p:nvPr/>
              </p:nvSpPr>
              <p:spPr>
                <a:xfrm>
                  <a:off x="10776489" y="4052887"/>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1" name="Google Shape;321;p13"/>
                <p:cNvSpPr/>
                <p:nvPr/>
              </p:nvSpPr>
              <p:spPr>
                <a:xfrm>
                  <a:off x="10776489" y="4106322"/>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2" name="Google Shape;322;p13"/>
                <p:cNvSpPr/>
                <p:nvPr/>
              </p:nvSpPr>
              <p:spPr>
                <a:xfrm>
                  <a:off x="10776489" y="4159662"/>
                  <a:ext cx="184689" cy="21431"/>
                </a:xfrm>
                <a:custGeom>
                  <a:rect b="b" l="l" r="r" t="t"/>
                  <a:pathLst>
                    <a:path extrusionOk="0" h="21431" w="184689">
                      <a:moveTo>
                        <a:pt x="0" y="0"/>
                      </a:moveTo>
                      <a:lnTo>
                        <a:pt x="184690" y="0"/>
                      </a:lnTo>
                      <a:lnTo>
                        <a:pt x="184690" y="21431"/>
                      </a:lnTo>
                      <a:lnTo>
                        <a:pt x="0" y="21431"/>
                      </a:lnTo>
                      <a:close/>
                    </a:path>
                  </a:pathLst>
                </a:custGeom>
                <a:solidFill>
                  <a:srgbClr val="42444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23" name="Google Shape;323;p13"/>
              <p:cNvSpPr/>
              <p:nvPr/>
            </p:nvSpPr>
            <p:spPr>
              <a:xfrm>
                <a:off x="11039951" y="3528536"/>
                <a:ext cx="112584" cy="112585"/>
              </a:xfrm>
              <a:custGeom>
                <a:rect b="b" l="l" r="r" t="t"/>
                <a:pathLst>
                  <a:path extrusionOk="0" h="112585" w="112584">
                    <a:moveTo>
                      <a:pt x="112585" y="112585"/>
                    </a:moveTo>
                    <a:lnTo>
                      <a:pt x="0" y="112585"/>
                    </a:lnTo>
                    <a:lnTo>
                      <a:pt x="0" y="0"/>
                    </a:lnTo>
                    <a:lnTo>
                      <a:pt x="0" y="0"/>
                    </a:lnTo>
                    <a:cubicBezTo>
                      <a:pt x="43910" y="43910"/>
                      <a:pt x="68580" y="68580"/>
                      <a:pt x="112585" y="112585"/>
                    </a:cubicBezTo>
                    <a:lnTo>
                      <a:pt x="112585" y="11258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24" name="Google Shape;324;p13"/>
            <p:cNvGrpSpPr/>
            <p:nvPr/>
          </p:nvGrpSpPr>
          <p:grpSpPr>
            <a:xfrm>
              <a:off x="10572463" y="3657790"/>
              <a:ext cx="438817" cy="746569"/>
              <a:chOff x="10572463" y="3657790"/>
              <a:chExt cx="438817" cy="746569"/>
            </a:xfrm>
          </p:grpSpPr>
          <p:sp>
            <p:nvSpPr>
              <p:cNvPr id="325" name="Google Shape;325;p13"/>
              <p:cNvSpPr/>
              <p:nvPr/>
            </p:nvSpPr>
            <p:spPr>
              <a:xfrm>
                <a:off x="10572463" y="3657790"/>
                <a:ext cx="438817" cy="746569"/>
              </a:xfrm>
              <a:custGeom>
                <a:rect b="b" l="l" r="r" t="t"/>
                <a:pathLst>
                  <a:path extrusionOk="0" h="746569" w="438817">
                    <a:moveTo>
                      <a:pt x="438722" y="746570"/>
                    </a:moveTo>
                    <a:lnTo>
                      <a:pt x="0" y="746570"/>
                    </a:lnTo>
                    <a:lnTo>
                      <a:pt x="0" y="0"/>
                    </a:lnTo>
                    <a:lnTo>
                      <a:pt x="326231" y="0"/>
                    </a:lnTo>
                    <a:cubicBezTo>
                      <a:pt x="370141" y="43910"/>
                      <a:pt x="394812" y="68580"/>
                      <a:pt x="438817" y="112586"/>
                    </a:cubicBezTo>
                    <a:lnTo>
                      <a:pt x="438817" y="74657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26" name="Google Shape;326;p13"/>
              <p:cNvGrpSpPr/>
              <p:nvPr/>
            </p:nvGrpSpPr>
            <p:grpSpPr>
              <a:xfrm>
                <a:off x="10635138" y="3754469"/>
                <a:ext cx="313848" cy="288321"/>
                <a:chOff x="10635138" y="3754469"/>
                <a:chExt cx="313848" cy="288321"/>
              </a:xfrm>
            </p:grpSpPr>
            <p:sp>
              <p:nvSpPr>
                <p:cNvPr id="327" name="Google Shape;327;p13"/>
                <p:cNvSpPr/>
                <p:nvPr/>
              </p:nvSpPr>
              <p:spPr>
                <a:xfrm>
                  <a:off x="10635138" y="3754469"/>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8" name="Google Shape;328;p13"/>
                <p:cNvSpPr/>
                <p:nvPr/>
              </p:nvSpPr>
              <p:spPr>
                <a:xfrm>
                  <a:off x="10635138" y="3807904"/>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29" name="Google Shape;329;p13"/>
                <p:cNvSpPr/>
                <p:nvPr/>
              </p:nvSpPr>
              <p:spPr>
                <a:xfrm>
                  <a:off x="10635138" y="3861244"/>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0" name="Google Shape;330;p13"/>
                <p:cNvSpPr/>
                <p:nvPr/>
              </p:nvSpPr>
              <p:spPr>
                <a:xfrm>
                  <a:off x="10635138" y="3914584"/>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1" name="Google Shape;331;p13"/>
                <p:cNvSpPr/>
                <p:nvPr/>
              </p:nvSpPr>
              <p:spPr>
                <a:xfrm>
                  <a:off x="10635138" y="3968019"/>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2" name="Google Shape;332;p13"/>
                <p:cNvSpPr/>
                <p:nvPr/>
              </p:nvSpPr>
              <p:spPr>
                <a:xfrm>
                  <a:off x="10635138" y="4021359"/>
                  <a:ext cx="184689" cy="21431"/>
                </a:xfrm>
                <a:custGeom>
                  <a:rect b="b" l="l" r="r" t="t"/>
                  <a:pathLst>
                    <a:path extrusionOk="0" h="21431" w="184689">
                      <a:moveTo>
                        <a:pt x="0" y="0"/>
                      </a:moveTo>
                      <a:lnTo>
                        <a:pt x="184689" y="0"/>
                      </a:lnTo>
                      <a:lnTo>
                        <a:pt x="184689" y="21431"/>
                      </a:lnTo>
                      <a:lnTo>
                        <a:pt x="-1"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33" name="Google Shape;333;p13"/>
              <p:cNvGrpSpPr/>
              <p:nvPr/>
            </p:nvGrpSpPr>
            <p:grpSpPr>
              <a:xfrm>
                <a:off x="10635138" y="4128801"/>
                <a:ext cx="313848" cy="181547"/>
                <a:chOff x="10635138" y="4128801"/>
                <a:chExt cx="313848" cy="181547"/>
              </a:xfrm>
            </p:grpSpPr>
            <p:sp>
              <p:nvSpPr>
                <p:cNvPr id="334" name="Google Shape;334;p13"/>
                <p:cNvSpPr/>
                <p:nvPr/>
              </p:nvSpPr>
              <p:spPr>
                <a:xfrm>
                  <a:off x="10635138" y="4128801"/>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5" name="Google Shape;335;p13"/>
                <p:cNvSpPr/>
                <p:nvPr/>
              </p:nvSpPr>
              <p:spPr>
                <a:xfrm>
                  <a:off x="10635138" y="4182141"/>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6" name="Google Shape;336;p13"/>
                <p:cNvSpPr/>
                <p:nvPr/>
              </p:nvSpPr>
              <p:spPr>
                <a:xfrm>
                  <a:off x="10635138" y="4235481"/>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7" name="Google Shape;337;p13"/>
                <p:cNvSpPr/>
                <p:nvPr/>
              </p:nvSpPr>
              <p:spPr>
                <a:xfrm>
                  <a:off x="10635138" y="4288917"/>
                  <a:ext cx="184689" cy="21431"/>
                </a:xfrm>
                <a:custGeom>
                  <a:rect b="b" l="l" r="r" t="t"/>
                  <a:pathLst>
                    <a:path extrusionOk="0" h="21431" w="184689">
                      <a:moveTo>
                        <a:pt x="0" y="0"/>
                      </a:moveTo>
                      <a:lnTo>
                        <a:pt x="184689" y="0"/>
                      </a:lnTo>
                      <a:lnTo>
                        <a:pt x="184689" y="21431"/>
                      </a:lnTo>
                      <a:lnTo>
                        <a:pt x="-1"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38" name="Google Shape;338;p13"/>
              <p:cNvSpPr/>
              <p:nvPr/>
            </p:nvSpPr>
            <p:spPr>
              <a:xfrm>
                <a:off x="10898599" y="3657790"/>
                <a:ext cx="112586" cy="112585"/>
              </a:xfrm>
              <a:custGeom>
                <a:rect b="b" l="l" r="r" t="t"/>
                <a:pathLst>
                  <a:path extrusionOk="0" h="112585" w="112586">
                    <a:moveTo>
                      <a:pt x="112586" y="112586"/>
                    </a:moveTo>
                    <a:lnTo>
                      <a:pt x="0" y="112586"/>
                    </a:lnTo>
                    <a:lnTo>
                      <a:pt x="0" y="0"/>
                    </a:lnTo>
                    <a:lnTo>
                      <a:pt x="0" y="0"/>
                    </a:lnTo>
                    <a:cubicBezTo>
                      <a:pt x="43910" y="43910"/>
                      <a:pt x="68581" y="68580"/>
                      <a:pt x="112586" y="112586"/>
                    </a:cubicBezTo>
                    <a:lnTo>
                      <a:pt x="112586" y="112586"/>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39" name="Google Shape;339;p13"/>
          <p:cNvGrpSpPr/>
          <p:nvPr/>
        </p:nvGrpSpPr>
        <p:grpSpPr>
          <a:xfrm>
            <a:off x="361835" y="3601018"/>
            <a:ext cx="22030" cy="294484"/>
            <a:chOff x="10809827" y="4402455"/>
            <a:chExt cx="24764" cy="330993"/>
          </a:xfrm>
        </p:grpSpPr>
        <p:sp>
          <p:nvSpPr>
            <p:cNvPr id="340" name="Google Shape;340;p13"/>
            <p:cNvSpPr/>
            <p:nvPr/>
          </p:nvSpPr>
          <p:spPr>
            <a:xfrm>
              <a:off x="10822209" y="4414266"/>
              <a:ext cx="9525" cy="307467"/>
            </a:xfrm>
            <a:custGeom>
              <a:rect b="b" l="l" r="r" t="t"/>
              <a:pathLst>
                <a:path extrusionOk="0" h="307467" w="9525">
                  <a:moveTo>
                    <a:pt x="-1" y="307467"/>
                  </a:moveTo>
                  <a:lnTo>
                    <a:pt x="-1" y="0"/>
                  </a:lnTo>
                </a:path>
              </a:pathLst>
            </a:custGeom>
            <a:solidFill>
              <a:schemeClr val="accent4"/>
            </a:solidFill>
            <a:ln cap="flat" cmpd="sng" w="10950">
              <a:solidFill>
                <a:schemeClr val="accent4"/>
              </a:solidFill>
              <a:prstDash val="dashDot"/>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1" name="Google Shape;341;p13"/>
            <p:cNvSpPr/>
            <p:nvPr/>
          </p:nvSpPr>
          <p:spPr>
            <a:xfrm>
              <a:off x="10809827" y="4708683"/>
              <a:ext cx="24764" cy="24765"/>
            </a:xfrm>
            <a:custGeom>
              <a:rect b="b" l="l" r="r" t="t"/>
              <a:pathLst>
                <a:path extrusionOk="0" h="24765" w="24764">
                  <a:moveTo>
                    <a:pt x="24765" y="12382"/>
                  </a:moveTo>
                  <a:cubicBezTo>
                    <a:pt x="24765" y="19240"/>
                    <a:pt x="19241" y="24765"/>
                    <a:pt x="12382" y="24765"/>
                  </a:cubicBezTo>
                  <a:cubicBezTo>
                    <a:pt x="5524" y="24765"/>
                    <a:pt x="0" y="19240"/>
                    <a:pt x="0" y="12382"/>
                  </a:cubicBezTo>
                  <a:cubicBezTo>
                    <a:pt x="0" y="5524"/>
                    <a:pt x="5524" y="0"/>
                    <a:pt x="12382" y="0"/>
                  </a:cubicBezTo>
                  <a:cubicBezTo>
                    <a:pt x="19241" y="0"/>
                    <a:pt x="24765" y="5524"/>
                    <a:pt x="24765" y="12382"/>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2" name="Google Shape;342;p13"/>
            <p:cNvSpPr/>
            <p:nvPr/>
          </p:nvSpPr>
          <p:spPr>
            <a:xfrm>
              <a:off x="10809827" y="4402455"/>
              <a:ext cx="24764" cy="24764"/>
            </a:xfrm>
            <a:custGeom>
              <a:rect b="b" l="l" r="r" t="t"/>
              <a:pathLst>
                <a:path extrusionOk="0" h="24764" w="24764">
                  <a:moveTo>
                    <a:pt x="24765" y="12382"/>
                  </a:moveTo>
                  <a:cubicBezTo>
                    <a:pt x="24765" y="5524"/>
                    <a:pt x="19241" y="0"/>
                    <a:pt x="12382" y="0"/>
                  </a:cubicBezTo>
                  <a:cubicBezTo>
                    <a:pt x="5524" y="0"/>
                    <a:pt x="0" y="5524"/>
                    <a:pt x="0" y="12382"/>
                  </a:cubicBezTo>
                  <a:cubicBezTo>
                    <a:pt x="0" y="19240"/>
                    <a:pt x="5524" y="24765"/>
                    <a:pt x="12382" y="24765"/>
                  </a:cubicBezTo>
                  <a:cubicBezTo>
                    <a:pt x="19241" y="24765"/>
                    <a:pt x="24765" y="19240"/>
                    <a:pt x="24765" y="12382"/>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ONE_COLUMN_TEXT_1">
    <p:spTree>
      <p:nvGrpSpPr>
        <p:cNvPr id="343" name="Shape 343"/>
        <p:cNvGrpSpPr/>
        <p:nvPr/>
      </p:nvGrpSpPr>
      <p:grpSpPr>
        <a:xfrm>
          <a:off x="0" y="0"/>
          <a:ext cx="0" cy="0"/>
          <a:chOff x="0" y="0"/>
          <a:chExt cx="0" cy="0"/>
        </a:xfrm>
      </p:grpSpPr>
      <p:sp>
        <p:nvSpPr>
          <p:cNvPr id="344" name="Google Shape;344;p14"/>
          <p:cNvSpPr txBox="1"/>
          <p:nvPr>
            <p:ph type="title"/>
          </p:nvPr>
        </p:nvSpPr>
        <p:spPr>
          <a:xfrm>
            <a:off x="811975" y="1032900"/>
            <a:ext cx="2804400" cy="10068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45" name="Google Shape;345;p14"/>
          <p:cNvSpPr txBox="1"/>
          <p:nvPr>
            <p:ph idx="1" type="subTitle"/>
          </p:nvPr>
        </p:nvSpPr>
        <p:spPr>
          <a:xfrm>
            <a:off x="811975" y="2039700"/>
            <a:ext cx="4294800" cy="2070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Font typeface="Nunito Light"/>
              <a:buChar char="●"/>
              <a:defRPr/>
            </a:lvl1pPr>
            <a:lvl2pPr lvl="1" algn="ctr">
              <a:lnSpc>
                <a:spcPct val="100000"/>
              </a:lnSpc>
              <a:spcBef>
                <a:spcPts val="0"/>
              </a:spcBef>
              <a:spcAft>
                <a:spcPts val="0"/>
              </a:spcAft>
              <a:buClr>
                <a:srgbClr val="E76A28"/>
              </a:buClr>
              <a:buSzPts val="1200"/>
              <a:buFont typeface="Nunito Light"/>
              <a:buChar char="○"/>
              <a:defRPr/>
            </a:lvl2pPr>
            <a:lvl3pPr lvl="2" algn="ctr">
              <a:lnSpc>
                <a:spcPct val="100000"/>
              </a:lnSpc>
              <a:spcBef>
                <a:spcPts val="0"/>
              </a:spcBef>
              <a:spcAft>
                <a:spcPts val="0"/>
              </a:spcAft>
              <a:buClr>
                <a:srgbClr val="E76A28"/>
              </a:buClr>
              <a:buSzPts val="1200"/>
              <a:buFont typeface="Nunito Light"/>
              <a:buChar char="■"/>
              <a:defRPr/>
            </a:lvl3pPr>
            <a:lvl4pPr lvl="3" algn="ctr">
              <a:lnSpc>
                <a:spcPct val="100000"/>
              </a:lnSpc>
              <a:spcBef>
                <a:spcPts val="0"/>
              </a:spcBef>
              <a:spcAft>
                <a:spcPts val="0"/>
              </a:spcAft>
              <a:buClr>
                <a:srgbClr val="E76A28"/>
              </a:buClr>
              <a:buSzPts val="1200"/>
              <a:buFont typeface="Nunito Light"/>
              <a:buChar char="●"/>
              <a:defRPr/>
            </a:lvl4pPr>
            <a:lvl5pPr lvl="4" algn="ctr">
              <a:lnSpc>
                <a:spcPct val="100000"/>
              </a:lnSpc>
              <a:spcBef>
                <a:spcPts val="0"/>
              </a:spcBef>
              <a:spcAft>
                <a:spcPts val="0"/>
              </a:spcAft>
              <a:buClr>
                <a:srgbClr val="E76A28"/>
              </a:buClr>
              <a:buSzPts val="1200"/>
              <a:buFont typeface="Nunito Light"/>
              <a:buChar char="○"/>
              <a:defRPr/>
            </a:lvl5pPr>
            <a:lvl6pPr lvl="5" algn="ctr">
              <a:lnSpc>
                <a:spcPct val="100000"/>
              </a:lnSpc>
              <a:spcBef>
                <a:spcPts val="0"/>
              </a:spcBef>
              <a:spcAft>
                <a:spcPts val="0"/>
              </a:spcAft>
              <a:buClr>
                <a:srgbClr val="999999"/>
              </a:buClr>
              <a:buSzPts val="1200"/>
              <a:buFont typeface="Nunito Light"/>
              <a:buChar char="■"/>
              <a:defRPr/>
            </a:lvl6pPr>
            <a:lvl7pPr lvl="6" algn="ctr">
              <a:lnSpc>
                <a:spcPct val="100000"/>
              </a:lnSpc>
              <a:spcBef>
                <a:spcPts val="0"/>
              </a:spcBef>
              <a:spcAft>
                <a:spcPts val="0"/>
              </a:spcAft>
              <a:buClr>
                <a:srgbClr val="999999"/>
              </a:buClr>
              <a:buSzPts val="1200"/>
              <a:buFont typeface="Nunito Light"/>
              <a:buChar char="●"/>
              <a:defRPr/>
            </a:lvl7pPr>
            <a:lvl8pPr lvl="7" algn="ctr">
              <a:lnSpc>
                <a:spcPct val="100000"/>
              </a:lnSpc>
              <a:spcBef>
                <a:spcPts val="0"/>
              </a:spcBef>
              <a:spcAft>
                <a:spcPts val="0"/>
              </a:spcAft>
              <a:buClr>
                <a:srgbClr val="999999"/>
              </a:buClr>
              <a:buSzPts val="1200"/>
              <a:buFont typeface="Nunito Light"/>
              <a:buChar char="○"/>
              <a:defRPr/>
            </a:lvl8pPr>
            <a:lvl9pPr lvl="8" algn="ctr">
              <a:lnSpc>
                <a:spcPct val="100000"/>
              </a:lnSpc>
              <a:spcBef>
                <a:spcPts val="0"/>
              </a:spcBef>
              <a:spcAft>
                <a:spcPts val="0"/>
              </a:spcAft>
              <a:buClr>
                <a:srgbClr val="999999"/>
              </a:buClr>
              <a:buSzPts val="1200"/>
              <a:buFont typeface="Nunito Light"/>
              <a:buChar char="■"/>
              <a:defRPr/>
            </a:lvl9pPr>
          </a:lstStyle>
          <a:p/>
        </p:txBody>
      </p:sp>
      <p:sp>
        <p:nvSpPr>
          <p:cNvPr id="346" name="Google Shape;346;p14"/>
          <p:cNvSpPr/>
          <p:nvPr>
            <p:ph idx="2" type="pic"/>
          </p:nvPr>
        </p:nvSpPr>
        <p:spPr>
          <a:xfrm>
            <a:off x="5668975" y="1076550"/>
            <a:ext cx="2990400" cy="2990400"/>
          </a:xfrm>
          <a:prstGeom prst="roundRect">
            <a:avLst>
              <a:gd fmla="val 16667" name="adj"/>
            </a:avLst>
          </a:prstGeom>
          <a:noFill/>
          <a:ln>
            <a:noFill/>
          </a:ln>
        </p:spPr>
      </p:sp>
      <p:sp>
        <p:nvSpPr>
          <p:cNvPr id="347" name="Google Shape;347;p14"/>
          <p:cNvSpPr/>
          <p:nvPr/>
        </p:nvSpPr>
        <p:spPr>
          <a:xfrm rot="-2381697">
            <a:off x="-1265120" y="-661594"/>
            <a:ext cx="3096202" cy="2008988"/>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14"/>
          <p:cNvSpPr/>
          <p:nvPr/>
        </p:nvSpPr>
        <p:spPr>
          <a:xfrm rot="-7296874">
            <a:off x="-735040" y="4231574"/>
            <a:ext cx="2036053" cy="1508864"/>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9" name="Google Shape;349;p14"/>
          <p:cNvGrpSpPr/>
          <p:nvPr/>
        </p:nvGrpSpPr>
        <p:grpSpPr>
          <a:xfrm>
            <a:off x="65066" y="4373044"/>
            <a:ext cx="878158" cy="654532"/>
            <a:chOff x="1114425" y="4361211"/>
            <a:chExt cx="573023" cy="427101"/>
          </a:xfrm>
        </p:grpSpPr>
        <p:grpSp>
          <p:nvGrpSpPr>
            <p:cNvPr id="350" name="Google Shape;350;p14"/>
            <p:cNvGrpSpPr/>
            <p:nvPr/>
          </p:nvGrpSpPr>
          <p:grpSpPr>
            <a:xfrm>
              <a:off x="1114425" y="4361211"/>
              <a:ext cx="573023" cy="427101"/>
              <a:chOff x="1114425" y="4361211"/>
              <a:chExt cx="573023" cy="427101"/>
            </a:xfrm>
          </p:grpSpPr>
          <p:sp>
            <p:nvSpPr>
              <p:cNvPr id="351" name="Google Shape;351;p14"/>
              <p:cNvSpPr/>
              <p:nvPr/>
            </p:nvSpPr>
            <p:spPr>
              <a:xfrm>
                <a:off x="1241964" y="4361211"/>
                <a:ext cx="445484" cy="299466"/>
              </a:xfrm>
              <a:custGeom>
                <a:rect b="b" l="l" r="r" t="t"/>
                <a:pathLst>
                  <a:path extrusionOk="0" h="299466" w="445484">
                    <a:moveTo>
                      <a:pt x="139160" y="7715"/>
                    </a:moveTo>
                    <a:lnTo>
                      <a:pt x="173450" y="42005"/>
                    </a:lnTo>
                    <a:cubicBezTo>
                      <a:pt x="178403" y="46958"/>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79" y="299466"/>
                    </a:lnTo>
                    <a:cubicBezTo>
                      <a:pt x="11811" y="299466"/>
                      <a:pt x="0" y="287560"/>
                      <a:pt x="0" y="272987"/>
                    </a:cubicBezTo>
                    <a:lnTo>
                      <a:pt x="0" y="26479"/>
                    </a:lnTo>
                    <a:cubicBezTo>
                      <a:pt x="0" y="11811"/>
                      <a:pt x="11906" y="0"/>
                      <a:pt x="26479" y="0"/>
                    </a:cubicBezTo>
                    <a:lnTo>
                      <a:pt x="120396" y="0"/>
                    </a:lnTo>
                    <a:cubicBezTo>
                      <a:pt x="127445" y="0"/>
                      <a:pt x="134207" y="2762"/>
                      <a:pt x="139160" y="7715"/>
                    </a:cubicBezTo>
                    <a:close/>
                  </a:path>
                </a:pathLst>
              </a:custGeom>
              <a:solidFill>
                <a:srgbClr val="35363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2" name="Google Shape;352;p14"/>
              <p:cNvSpPr/>
              <p:nvPr/>
            </p:nvSpPr>
            <p:spPr>
              <a:xfrm>
                <a:off x="1178242" y="4425029"/>
                <a:ext cx="445484" cy="299466"/>
              </a:xfrm>
              <a:custGeom>
                <a:rect b="b" l="l" r="r" t="t"/>
                <a:pathLst>
                  <a:path extrusionOk="0" h="299466" w="445484">
                    <a:moveTo>
                      <a:pt x="139160" y="7620"/>
                    </a:moveTo>
                    <a:lnTo>
                      <a:pt x="173450" y="41910"/>
                    </a:lnTo>
                    <a:cubicBezTo>
                      <a:pt x="178403" y="46863"/>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79" y="299466"/>
                    </a:lnTo>
                    <a:cubicBezTo>
                      <a:pt x="11811" y="299466"/>
                      <a:pt x="0" y="287560"/>
                      <a:pt x="0" y="272987"/>
                    </a:cubicBezTo>
                    <a:lnTo>
                      <a:pt x="0" y="26479"/>
                    </a:lnTo>
                    <a:cubicBezTo>
                      <a:pt x="0" y="11811"/>
                      <a:pt x="11906" y="0"/>
                      <a:pt x="26479" y="0"/>
                    </a:cubicBezTo>
                    <a:lnTo>
                      <a:pt x="120396" y="0"/>
                    </a:lnTo>
                    <a:cubicBezTo>
                      <a:pt x="127445" y="0"/>
                      <a:pt x="134207" y="2762"/>
                      <a:pt x="139160" y="7715"/>
                    </a:cubicBezTo>
                    <a:close/>
                  </a:path>
                </a:pathLst>
              </a:custGeom>
              <a:solidFill>
                <a:srgbClr val="42444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3" name="Google Shape;353;p14"/>
              <p:cNvSpPr/>
              <p:nvPr/>
            </p:nvSpPr>
            <p:spPr>
              <a:xfrm>
                <a:off x="1114425" y="4488846"/>
                <a:ext cx="445484" cy="299466"/>
              </a:xfrm>
              <a:custGeom>
                <a:rect b="b" l="l" r="r" t="t"/>
                <a:pathLst>
                  <a:path extrusionOk="0" h="299466" w="445484">
                    <a:moveTo>
                      <a:pt x="139160" y="7620"/>
                    </a:moveTo>
                    <a:lnTo>
                      <a:pt x="173450" y="41910"/>
                    </a:lnTo>
                    <a:cubicBezTo>
                      <a:pt x="178403" y="46863"/>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80" y="299466"/>
                    </a:lnTo>
                    <a:cubicBezTo>
                      <a:pt x="11811" y="299466"/>
                      <a:pt x="0" y="287560"/>
                      <a:pt x="0" y="272987"/>
                    </a:cubicBezTo>
                    <a:lnTo>
                      <a:pt x="0" y="26479"/>
                    </a:lnTo>
                    <a:cubicBezTo>
                      <a:pt x="0" y="11811"/>
                      <a:pt x="11906" y="0"/>
                      <a:pt x="26480" y="0"/>
                    </a:cubicBezTo>
                    <a:lnTo>
                      <a:pt x="120396" y="0"/>
                    </a:lnTo>
                    <a:cubicBezTo>
                      <a:pt x="127445" y="0"/>
                      <a:pt x="134207" y="2762"/>
                      <a:pt x="139160" y="7811"/>
                    </a:cubicBezTo>
                    <a:close/>
                  </a:path>
                </a:pathLst>
              </a:custGeom>
              <a:solidFill>
                <a:srgbClr val="6F708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54" name="Google Shape;354;p14"/>
            <p:cNvSpPr/>
            <p:nvPr/>
          </p:nvSpPr>
          <p:spPr>
            <a:xfrm>
              <a:off x="1303210" y="4628965"/>
              <a:ext cx="68735" cy="82063"/>
            </a:xfrm>
            <a:custGeom>
              <a:rect b="b" l="l" r="r" t="t"/>
              <a:pathLst>
                <a:path extrusionOk="0" h="82063" w="68735">
                  <a:moveTo>
                    <a:pt x="0" y="6471"/>
                  </a:moveTo>
                  <a:lnTo>
                    <a:pt x="0" y="75527"/>
                  </a:lnTo>
                  <a:cubicBezTo>
                    <a:pt x="0" y="80575"/>
                    <a:pt x="5524" y="83719"/>
                    <a:pt x="9811" y="81147"/>
                  </a:cubicBezTo>
                  <a:lnTo>
                    <a:pt x="65532" y="48095"/>
                  </a:lnTo>
                  <a:cubicBezTo>
                    <a:pt x="69723" y="45619"/>
                    <a:pt x="69818" y="39618"/>
                    <a:pt x="65723" y="37046"/>
                  </a:cubicBezTo>
                  <a:lnTo>
                    <a:pt x="10001" y="1042"/>
                  </a:lnTo>
                  <a:cubicBezTo>
                    <a:pt x="5715" y="-1721"/>
                    <a:pt x="0" y="1327"/>
                    <a:pt x="0" y="6471"/>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ONE_COLUMN_TEXT_1_1">
    <p:spTree>
      <p:nvGrpSpPr>
        <p:cNvPr id="355" name="Shape 355"/>
        <p:cNvGrpSpPr/>
        <p:nvPr/>
      </p:nvGrpSpPr>
      <p:grpSpPr>
        <a:xfrm>
          <a:off x="0" y="0"/>
          <a:ext cx="0" cy="0"/>
          <a:chOff x="0" y="0"/>
          <a:chExt cx="0" cy="0"/>
        </a:xfrm>
      </p:grpSpPr>
      <p:sp>
        <p:nvSpPr>
          <p:cNvPr id="356" name="Google Shape;356;p15"/>
          <p:cNvSpPr txBox="1"/>
          <p:nvPr>
            <p:ph type="title"/>
          </p:nvPr>
        </p:nvSpPr>
        <p:spPr>
          <a:xfrm>
            <a:off x="2013850" y="841075"/>
            <a:ext cx="5116200" cy="1390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4000"/>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57" name="Google Shape;357;p15"/>
          <p:cNvSpPr txBox="1"/>
          <p:nvPr>
            <p:ph idx="1" type="subTitle"/>
          </p:nvPr>
        </p:nvSpPr>
        <p:spPr>
          <a:xfrm>
            <a:off x="2013850" y="2231525"/>
            <a:ext cx="5116200" cy="2070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Font typeface="Nunito Light"/>
              <a:buChar char="●"/>
              <a:defRPr/>
            </a:lvl1pPr>
            <a:lvl2pPr lvl="1" algn="ctr">
              <a:lnSpc>
                <a:spcPct val="100000"/>
              </a:lnSpc>
              <a:spcBef>
                <a:spcPts val="0"/>
              </a:spcBef>
              <a:spcAft>
                <a:spcPts val="0"/>
              </a:spcAft>
              <a:buClr>
                <a:srgbClr val="E76A28"/>
              </a:buClr>
              <a:buSzPts val="1200"/>
              <a:buFont typeface="Nunito Light"/>
              <a:buChar char="○"/>
              <a:defRPr/>
            </a:lvl2pPr>
            <a:lvl3pPr lvl="2" algn="ctr">
              <a:lnSpc>
                <a:spcPct val="100000"/>
              </a:lnSpc>
              <a:spcBef>
                <a:spcPts val="0"/>
              </a:spcBef>
              <a:spcAft>
                <a:spcPts val="0"/>
              </a:spcAft>
              <a:buClr>
                <a:srgbClr val="E76A28"/>
              </a:buClr>
              <a:buSzPts val="1200"/>
              <a:buFont typeface="Nunito Light"/>
              <a:buChar char="■"/>
              <a:defRPr/>
            </a:lvl3pPr>
            <a:lvl4pPr lvl="3" algn="ctr">
              <a:lnSpc>
                <a:spcPct val="100000"/>
              </a:lnSpc>
              <a:spcBef>
                <a:spcPts val="0"/>
              </a:spcBef>
              <a:spcAft>
                <a:spcPts val="0"/>
              </a:spcAft>
              <a:buClr>
                <a:srgbClr val="E76A28"/>
              </a:buClr>
              <a:buSzPts val="1200"/>
              <a:buFont typeface="Nunito Light"/>
              <a:buChar char="●"/>
              <a:defRPr/>
            </a:lvl4pPr>
            <a:lvl5pPr lvl="4" algn="ctr">
              <a:lnSpc>
                <a:spcPct val="100000"/>
              </a:lnSpc>
              <a:spcBef>
                <a:spcPts val="0"/>
              </a:spcBef>
              <a:spcAft>
                <a:spcPts val="0"/>
              </a:spcAft>
              <a:buClr>
                <a:srgbClr val="E76A28"/>
              </a:buClr>
              <a:buSzPts val="1200"/>
              <a:buFont typeface="Nunito Light"/>
              <a:buChar char="○"/>
              <a:defRPr/>
            </a:lvl5pPr>
            <a:lvl6pPr lvl="5" algn="ctr">
              <a:lnSpc>
                <a:spcPct val="100000"/>
              </a:lnSpc>
              <a:spcBef>
                <a:spcPts val="0"/>
              </a:spcBef>
              <a:spcAft>
                <a:spcPts val="0"/>
              </a:spcAft>
              <a:buClr>
                <a:srgbClr val="999999"/>
              </a:buClr>
              <a:buSzPts val="1200"/>
              <a:buFont typeface="Nunito Light"/>
              <a:buChar char="■"/>
              <a:defRPr/>
            </a:lvl6pPr>
            <a:lvl7pPr lvl="6" algn="ctr">
              <a:lnSpc>
                <a:spcPct val="100000"/>
              </a:lnSpc>
              <a:spcBef>
                <a:spcPts val="0"/>
              </a:spcBef>
              <a:spcAft>
                <a:spcPts val="0"/>
              </a:spcAft>
              <a:buClr>
                <a:srgbClr val="999999"/>
              </a:buClr>
              <a:buSzPts val="1200"/>
              <a:buFont typeface="Nunito Light"/>
              <a:buChar char="●"/>
              <a:defRPr/>
            </a:lvl7pPr>
            <a:lvl8pPr lvl="7" algn="ctr">
              <a:lnSpc>
                <a:spcPct val="100000"/>
              </a:lnSpc>
              <a:spcBef>
                <a:spcPts val="0"/>
              </a:spcBef>
              <a:spcAft>
                <a:spcPts val="0"/>
              </a:spcAft>
              <a:buClr>
                <a:srgbClr val="999999"/>
              </a:buClr>
              <a:buSzPts val="1200"/>
              <a:buFont typeface="Nunito Light"/>
              <a:buChar char="○"/>
              <a:defRPr/>
            </a:lvl8pPr>
            <a:lvl9pPr lvl="8" algn="ctr">
              <a:lnSpc>
                <a:spcPct val="100000"/>
              </a:lnSpc>
              <a:spcBef>
                <a:spcPts val="0"/>
              </a:spcBef>
              <a:spcAft>
                <a:spcPts val="0"/>
              </a:spcAft>
              <a:buClr>
                <a:srgbClr val="999999"/>
              </a:buClr>
              <a:buSzPts val="1200"/>
              <a:buFont typeface="Nunito Light"/>
              <a:buChar char="■"/>
              <a:defRPr/>
            </a:lvl9pPr>
          </a:lstStyle>
          <a:p/>
        </p:txBody>
      </p:sp>
      <p:sp>
        <p:nvSpPr>
          <p:cNvPr id="358" name="Google Shape;358;p15"/>
          <p:cNvSpPr/>
          <p:nvPr/>
        </p:nvSpPr>
        <p:spPr>
          <a:xfrm flipH="1" rot="9076707">
            <a:off x="7972821" y="-586852"/>
            <a:ext cx="1683799" cy="1672812"/>
          </a:xfrm>
          <a:custGeom>
            <a:rect b="b" l="l" r="r" t="t"/>
            <a:pathLst>
              <a:path extrusionOk="0" h="30330" w="38869">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9" name="Google Shape;359;p15"/>
          <p:cNvGrpSpPr/>
          <p:nvPr/>
        </p:nvGrpSpPr>
        <p:grpSpPr>
          <a:xfrm flipH="1">
            <a:off x="683048" y="4696520"/>
            <a:ext cx="325927" cy="404808"/>
            <a:chOff x="7385113" y="1535430"/>
            <a:chExt cx="435673" cy="541115"/>
          </a:xfrm>
        </p:grpSpPr>
        <p:sp>
          <p:nvSpPr>
            <p:cNvPr id="360" name="Google Shape;360;p15"/>
            <p:cNvSpPr/>
            <p:nvPr/>
          </p:nvSpPr>
          <p:spPr>
            <a:xfrm>
              <a:off x="7385113" y="1535430"/>
              <a:ext cx="435673" cy="541115"/>
            </a:xfrm>
            <a:custGeom>
              <a:rect b="b" l="l" r="r" t="t"/>
              <a:pathLst>
                <a:path extrusionOk="0" h="541115" w="435673">
                  <a:moveTo>
                    <a:pt x="394621" y="0"/>
                  </a:moveTo>
                  <a:cubicBezTo>
                    <a:pt x="417294" y="0"/>
                    <a:pt x="435674" y="18380"/>
                    <a:pt x="435674" y="41053"/>
                  </a:cubicBezTo>
                  <a:lnTo>
                    <a:pt x="435674" y="500062"/>
                  </a:lnTo>
                  <a:cubicBezTo>
                    <a:pt x="435674" y="522735"/>
                    <a:pt x="417294" y="541115"/>
                    <a:pt x="394621" y="541115"/>
                  </a:cubicBezTo>
                  <a:lnTo>
                    <a:pt x="41053" y="541115"/>
                  </a:lnTo>
                  <a:cubicBezTo>
                    <a:pt x="18380" y="541115"/>
                    <a:pt x="0" y="522735"/>
                    <a:pt x="0" y="500062"/>
                  </a:cubicBezTo>
                  <a:lnTo>
                    <a:pt x="0" y="41053"/>
                  </a:lnTo>
                  <a:cubicBezTo>
                    <a:pt x="0" y="18380"/>
                    <a:pt x="18380" y="0"/>
                    <a:pt x="41053"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61" name="Google Shape;361;p15"/>
            <p:cNvGrpSpPr/>
            <p:nvPr/>
          </p:nvGrpSpPr>
          <p:grpSpPr>
            <a:xfrm>
              <a:off x="7612094" y="1566576"/>
              <a:ext cx="164781" cy="41529"/>
              <a:chOff x="7612094" y="1566576"/>
              <a:chExt cx="164781" cy="41529"/>
            </a:xfrm>
          </p:grpSpPr>
          <p:sp>
            <p:nvSpPr>
              <p:cNvPr id="362" name="Google Shape;362;p15"/>
              <p:cNvSpPr/>
              <p:nvPr/>
            </p:nvSpPr>
            <p:spPr>
              <a:xfrm>
                <a:off x="7735347" y="1566576"/>
                <a:ext cx="41528" cy="41529"/>
              </a:xfrm>
              <a:custGeom>
                <a:rect b="b" l="l" r="r" t="t"/>
                <a:pathLst>
                  <a:path extrusionOk="0" h="41529" w="41528">
                    <a:moveTo>
                      <a:pt x="41529" y="20765"/>
                    </a:moveTo>
                    <a:cubicBezTo>
                      <a:pt x="41529" y="32290"/>
                      <a:pt x="32195" y="41529"/>
                      <a:pt x="20764" y="41529"/>
                    </a:cubicBezTo>
                    <a:cubicBezTo>
                      <a:pt x="9335" y="41529"/>
                      <a:pt x="0" y="32194"/>
                      <a:pt x="0" y="20765"/>
                    </a:cubicBezTo>
                    <a:cubicBezTo>
                      <a:pt x="0" y="9334"/>
                      <a:pt x="9335" y="0"/>
                      <a:pt x="20764" y="0"/>
                    </a:cubicBezTo>
                    <a:cubicBezTo>
                      <a:pt x="32195" y="0"/>
                      <a:pt x="41529" y="9334"/>
                      <a:pt x="41529" y="20765"/>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3" name="Google Shape;363;p15"/>
              <p:cNvSpPr/>
              <p:nvPr/>
            </p:nvSpPr>
            <p:spPr>
              <a:xfrm>
                <a:off x="7673721" y="1566576"/>
                <a:ext cx="41528" cy="41529"/>
              </a:xfrm>
              <a:custGeom>
                <a:rect b="b" l="l" r="r" t="t"/>
                <a:pathLst>
                  <a:path extrusionOk="0" h="41529" w="41528">
                    <a:moveTo>
                      <a:pt x="41529" y="20765"/>
                    </a:moveTo>
                    <a:cubicBezTo>
                      <a:pt x="41529" y="32290"/>
                      <a:pt x="32195" y="41529"/>
                      <a:pt x="20764" y="41529"/>
                    </a:cubicBezTo>
                    <a:cubicBezTo>
                      <a:pt x="9334" y="41529"/>
                      <a:pt x="0" y="32194"/>
                      <a:pt x="0" y="20765"/>
                    </a:cubicBezTo>
                    <a:cubicBezTo>
                      <a:pt x="0" y="9334"/>
                      <a:pt x="9334" y="0"/>
                      <a:pt x="20764" y="0"/>
                    </a:cubicBezTo>
                    <a:cubicBezTo>
                      <a:pt x="32195" y="0"/>
                      <a:pt x="41529" y="9334"/>
                      <a:pt x="41529" y="207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4" name="Google Shape;364;p15"/>
              <p:cNvSpPr/>
              <p:nvPr/>
            </p:nvSpPr>
            <p:spPr>
              <a:xfrm>
                <a:off x="7612094" y="1566576"/>
                <a:ext cx="41529" cy="41529"/>
              </a:xfrm>
              <a:custGeom>
                <a:rect b="b" l="l" r="r" t="t"/>
                <a:pathLst>
                  <a:path extrusionOk="0" h="41529" w="41529">
                    <a:moveTo>
                      <a:pt x="41529" y="20765"/>
                    </a:moveTo>
                    <a:cubicBezTo>
                      <a:pt x="41529" y="32290"/>
                      <a:pt x="32195" y="41529"/>
                      <a:pt x="20764" y="41529"/>
                    </a:cubicBezTo>
                    <a:cubicBezTo>
                      <a:pt x="9335" y="41529"/>
                      <a:pt x="0" y="32194"/>
                      <a:pt x="0" y="20765"/>
                    </a:cubicBezTo>
                    <a:cubicBezTo>
                      <a:pt x="0" y="9334"/>
                      <a:pt x="9335" y="0"/>
                      <a:pt x="20764" y="0"/>
                    </a:cubicBezTo>
                    <a:cubicBezTo>
                      <a:pt x="32195" y="0"/>
                      <a:pt x="41529" y="9334"/>
                      <a:pt x="41529" y="207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65" name="Google Shape;365;p15"/>
          <p:cNvGrpSpPr/>
          <p:nvPr/>
        </p:nvGrpSpPr>
        <p:grpSpPr>
          <a:xfrm flipH="1">
            <a:off x="713902" y="4774546"/>
            <a:ext cx="268636" cy="280965"/>
            <a:chOff x="7420451" y="1639728"/>
            <a:chExt cx="359091" cy="375571"/>
          </a:xfrm>
        </p:grpSpPr>
        <p:sp>
          <p:nvSpPr>
            <p:cNvPr id="366" name="Google Shape;366;p15"/>
            <p:cNvSpPr/>
            <p:nvPr/>
          </p:nvSpPr>
          <p:spPr>
            <a:xfrm>
              <a:off x="7420451" y="1852041"/>
              <a:ext cx="357473" cy="163258"/>
            </a:xfrm>
            <a:custGeom>
              <a:rect b="b" l="l" r="r" t="t"/>
              <a:pathLst>
                <a:path extrusionOk="0" h="163258" w="357473">
                  <a:moveTo>
                    <a:pt x="40196" y="72962"/>
                  </a:moveTo>
                  <a:lnTo>
                    <a:pt x="0" y="72962"/>
                  </a:lnTo>
                  <a:lnTo>
                    <a:pt x="0" y="90297"/>
                  </a:lnTo>
                  <a:lnTo>
                    <a:pt x="40196" y="90297"/>
                  </a:lnTo>
                  <a:lnTo>
                    <a:pt x="40196" y="72962"/>
                  </a:lnTo>
                  <a:close/>
                  <a:moveTo>
                    <a:pt x="185166" y="126778"/>
                  </a:moveTo>
                  <a:lnTo>
                    <a:pt x="294894" y="126778"/>
                  </a:lnTo>
                  <a:lnTo>
                    <a:pt x="294894" y="109347"/>
                  </a:lnTo>
                  <a:lnTo>
                    <a:pt x="185166" y="109347"/>
                  </a:lnTo>
                  <a:lnTo>
                    <a:pt x="185166" y="126778"/>
                  </a:lnTo>
                  <a:close/>
                  <a:moveTo>
                    <a:pt x="294894" y="0"/>
                  </a:moveTo>
                  <a:lnTo>
                    <a:pt x="38291" y="0"/>
                  </a:lnTo>
                  <a:lnTo>
                    <a:pt x="38291" y="17335"/>
                  </a:lnTo>
                  <a:lnTo>
                    <a:pt x="294894" y="17335"/>
                  </a:lnTo>
                  <a:lnTo>
                    <a:pt x="294894" y="0"/>
                  </a:lnTo>
                  <a:close/>
                  <a:moveTo>
                    <a:pt x="0" y="163259"/>
                  </a:moveTo>
                  <a:lnTo>
                    <a:pt x="99632" y="163259"/>
                  </a:lnTo>
                  <a:lnTo>
                    <a:pt x="99632" y="145828"/>
                  </a:lnTo>
                  <a:lnTo>
                    <a:pt x="0" y="145828"/>
                  </a:lnTo>
                  <a:lnTo>
                    <a:pt x="0" y="163259"/>
                  </a:lnTo>
                  <a:close/>
                  <a:moveTo>
                    <a:pt x="76581" y="36481"/>
                  </a:moveTo>
                  <a:lnTo>
                    <a:pt x="0" y="36481"/>
                  </a:lnTo>
                  <a:lnTo>
                    <a:pt x="0" y="53816"/>
                  </a:lnTo>
                  <a:lnTo>
                    <a:pt x="76581" y="53816"/>
                  </a:lnTo>
                  <a:lnTo>
                    <a:pt x="76581" y="36481"/>
                  </a:lnTo>
                  <a:close/>
                  <a:moveTo>
                    <a:pt x="52483" y="90297"/>
                  </a:moveTo>
                  <a:lnTo>
                    <a:pt x="207836" y="90297"/>
                  </a:lnTo>
                  <a:lnTo>
                    <a:pt x="207836" y="72962"/>
                  </a:lnTo>
                  <a:lnTo>
                    <a:pt x="52483" y="72962"/>
                  </a:lnTo>
                  <a:lnTo>
                    <a:pt x="52483" y="90297"/>
                  </a:lnTo>
                  <a:close/>
                  <a:moveTo>
                    <a:pt x="164402" y="109347"/>
                  </a:moveTo>
                  <a:lnTo>
                    <a:pt x="0" y="109347"/>
                  </a:lnTo>
                  <a:lnTo>
                    <a:pt x="0" y="126778"/>
                  </a:lnTo>
                  <a:lnTo>
                    <a:pt x="164402" y="126778"/>
                  </a:lnTo>
                  <a:lnTo>
                    <a:pt x="164402" y="109347"/>
                  </a:lnTo>
                  <a:close/>
                  <a:moveTo>
                    <a:pt x="220218" y="90297"/>
                  </a:moveTo>
                  <a:lnTo>
                    <a:pt x="357378" y="90297"/>
                  </a:lnTo>
                  <a:lnTo>
                    <a:pt x="357378" y="72962"/>
                  </a:lnTo>
                  <a:lnTo>
                    <a:pt x="220218" y="72962"/>
                  </a:lnTo>
                  <a:lnTo>
                    <a:pt x="220218" y="90297"/>
                  </a:lnTo>
                  <a:close/>
                  <a:moveTo>
                    <a:pt x="97441" y="53816"/>
                  </a:moveTo>
                  <a:lnTo>
                    <a:pt x="357474" y="53816"/>
                  </a:lnTo>
                  <a:lnTo>
                    <a:pt x="357474" y="36481"/>
                  </a:lnTo>
                  <a:lnTo>
                    <a:pt x="97441" y="36481"/>
                  </a:lnTo>
                  <a:lnTo>
                    <a:pt x="97441" y="53816"/>
                  </a:lnTo>
                  <a:close/>
                  <a:moveTo>
                    <a:pt x="305371" y="0"/>
                  </a:moveTo>
                  <a:lnTo>
                    <a:pt x="305371" y="17335"/>
                  </a:lnTo>
                  <a:lnTo>
                    <a:pt x="357378" y="17335"/>
                  </a:lnTo>
                  <a:lnTo>
                    <a:pt x="357378" y="0"/>
                  </a:lnTo>
                  <a:lnTo>
                    <a:pt x="305371" y="0"/>
                  </a:lnTo>
                  <a:close/>
                  <a:moveTo>
                    <a:pt x="315659" y="126778"/>
                  </a:moveTo>
                  <a:lnTo>
                    <a:pt x="357378" y="126778"/>
                  </a:lnTo>
                  <a:lnTo>
                    <a:pt x="357378" y="109347"/>
                  </a:lnTo>
                  <a:lnTo>
                    <a:pt x="315659" y="109347"/>
                  </a:lnTo>
                  <a:lnTo>
                    <a:pt x="315659" y="126778"/>
                  </a:lnTo>
                  <a:close/>
                  <a:moveTo>
                    <a:pt x="120396" y="163259"/>
                  </a:moveTo>
                  <a:lnTo>
                    <a:pt x="222981" y="163259"/>
                  </a:lnTo>
                  <a:lnTo>
                    <a:pt x="222981" y="145828"/>
                  </a:lnTo>
                  <a:lnTo>
                    <a:pt x="120396" y="145828"/>
                  </a:lnTo>
                  <a:lnTo>
                    <a:pt x="120396" y="163259"/>
                  </a:lnTo>
                  <a:close/>
                  <a:moveTo>
                    <a:pt x="235363" y="163259"/>
                  </a:moveTo>
                  <a:lnTo>
                    <a:pt x="313563" y="163259"/>
                  </a:lnTo>
                  <a:lnTo>
                    <a:pt x="313563" y="145828"/>
                  </a:lnTo>
                  <a:lnTo>
                    <a:pt x="235363" y="145828"/>
                  </a:lnTo>
                  <a:lnTo>
                    <a:pt x="235363" y="163259"/>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67" name="Google Shape;367;p15"/>
            <p:cNvSpPr/>
            <p:nvPr/>
          </p:nvSpPr>
          <p:spPr>
            <a:xfrm>
              <a:off x="7425594" y="1639728"/>
              <a:ext cx="353948" cy="180117"/>
            </a:xfrm>
            <a:custGeom>
              <a:rect b="b" l="l" r="r" t="t"/>
              <a:pathLst>
                <a:path extrusionOk="0" h="180117" w="353948">
                  <a:moveTo>
                    <a:pt x="0" y="0"/>
                  </a:moveTo>
                  <a:lnTo>
                    <a:pt x="353949" y="0"/>
                  </a:lnTo>
                  <a:lnTo>
                    <a:pt x="353949" y="180118"/>
                  </a:lnTo>
                  <a:lnTo>
                    <a:pt x="0" y="1801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68" name="Google Shape;368;p15"/>
          <p:cNvGrpSpPr/>
          <p:nvPr/>
        </p:nvGrpSpPr>
        <p:grpSpPr>
          <a:xfrm flipH="1">
            <a:off x="96200" y="4469347"/>
            <a:ext cx="355444" cy="644072"/>
            <a:chOff x="1945386" y="5582316"/>
            <a:chExt cx="470725" cy="852963"/>
          </a:xfrm>
        </p:grpSpPr>
        <p:grpSp>
          <p:nvGrpSpPr>
            <p:cNvPr id="369" name="Google Shape;369;p15"/>
            <p:cNvGrpSpPr/>
            <p:nvPr/>
          </p:nvGrpSpPr>
          <p:grpSpPr>
            <a:xfrm>
              <a:off x="1945386" y="5582316"/>
              <a:ext cx="470725" cy="852963"/>
              <a:chOff x="1945386" y="5582316"/>
              <a:chExt cx="470725" cy="852963"/>
            </a:xfrm>
          </p:grpSpPr>
          <p:sp>
            <p:nvSpPr>
              <p:cNvPr id="370" name="Google Shape;370;p15"/>
              <p:cNvSpPr/>
              <p:nvPr/>
            </p:nvSpPr>
            <p:spPr>
              <a:xfrm>
                <a:off x="1945386" y="5582316"/>
                <a:ext cx="470725" cy="852963"/>
              </a:xfrm>
              <a:custGeom>
                <a:rect b="b" l="l" r="r" t="t"/>
                <a:pathLst>
                  <a:path extrusionOk="0" h="852963" w="470725">
                    <a:moveTo>
                      <a:pt x="435388" y="0"/>
                    </a:moveTo>
                    <a:cubicBezTo>
                      <a:pt x="454904" y="0"/>
                      <a:pt x="470726" y="15821"/>
                      <a:pt x="470726" y="35338"/>
                    </a:cubicBezTo>
                    <a:lnTo>
                      <a:pt x="470726" y="817626"/>
                    </a:lnTo>
                    <a:cubicBezTo>
                      <a:pt x="470726" y="837143"/>
                      <a:pt x="454904" y="852964"/>
                      <a:pt x="435388" y="852964"/>
                    </a:cubicBezTo>
                    <a:lnTo>
                      <a:pt x="35338" y="852964"/>
                    </a:lnTo>
                    <a:cubicBezTo>
                      <a:pt x="15821" y="852964"/>
                      <a:pt x="0" y="837143"/>
                      <a:pt x="0" y="817626"/>
                    </a:cubicBezTo>
                    <a:lnTo>
                      <a:pt x="0" y="35338"/>
                    </a:lnTo>
                    <a:cubicBezTo>
                      <a:pt x="0" y="15822"/>
                      <a:pt x="15821" y="0"/>
                      <a:pt x="35338"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1" name="Google Shape;371;p15"/>
              <p:cNvSpPr/>
              <p:nvPr/>
            </p:nvSpPr>
            <p:spPr>
              <a:xfrm>
                <a:off x="1965864" y="5625846"/>
                <a:ext cx="429577" cy="699420"/>
              </a:xfrm>
              <a:custGeom>
                <a:rect b="b" l="l" r="r" t="t"/>
                <a:pathLst>
                  <a:path extrusionOk="0" h="699420" w="429577">
                    <a:moveTo>
                      <a:pt x="0" y="0"/>
                    </a:moveTo>
                    <a:lnTo>
                      <a:pt x="429578" y="0"/>
                    </a:lnTo>
                    <a:lnTo>
                      <a:pt x="429578" y="699421"/>
                    </a:lnTo>
                    <a:lnTo>
                      <a:pt x="0" y="69942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72" name="Google Shape;372;p15"/>
            <p:cNvSpPr/>
            <p:nvPr/>
          </p:nvSpPr>
          <p:spPr>
            <a:xfrm>
              <a:off x="1986438" y="6371462"/>
              <a:ext cx="388334" cy="32194"/>
            </a:xfrm>
            <a:custGeom>
              <a:rect b="b" l="l" r="r" t="t"/>
              <a:pathLst>
                <a:path extrusionOk="0" h="32194" w="388334">
                  <a:moveTo>
                    <a:pt x="88011" y="0"/>
                  </a:moveTo>
                  <a:lnTo>
                    <a:pt x="16097" y="0"/>
                  </a:lnTo>
                  <a:cubicBezTo>
                    <a:pt x="7239" y="0"/>
                    <a:pt x="0" y="7239"/>
                    <a:pt x="0" y="16097"/>
                  </a:cubicBezTo>
                  <a:cubicBezTo>
                    <a:pt x="0" y="24955"/>
                    <a:pt x="7239" y="32195"/>
                    <a:pt x="16097" y="32195"/>
                  </a:cubicBezTo>
                  <a:lnTo>
                    <a:pt x="88011" y="32195"/>
                  </a:lnTo>
                  <a:cubicBezTo>
                    <a:pt x="96869" y="32195"/>
                    <a:pt x="104108" y="24955"/>
                    <a:pt x="104108" y="16097"/>
                  </a:cubicBezTo>
                  <a:cubicBezTo>
                    <a:pt x="104108" y="7239"/>
                    <a:pt x="96869" y="0"/>
                    <a:pt x="88011" y="0"/>
                  </a:cubicBezTo>
                  <a:close/>
                  <a:moveTo>
                    <a:pt x="230124" y="0"/>
                  </a:moveTo>
                  <a:lnTo>
                    <a:pt x="158210" y="0"/>
                  </a:lnTo>
                  <a:cubicBezTo>
                    <a:pt x="149352" y="0"/>
                    <a:pt x="142113" y="7239"/>
                    <a:pt x="142113" y="16097"/>
                  </a:cubicBezTo>
                  <a:cubicBezTo>
                    <a:pt x="142113" y="24955"/>
                    <a:pt x="149352" y="32195"/>
                    <a:pt x="158210" y="32195"/>
                  </a:cubicBezTo>
                  <a:lnTo>
                    <a:pt x="230124" y="32195"/>
                  </a:lnTo>
                  <a:cubicBezTo>
                    <a:pt x="238982" y="32195"/>
                    <a:pt x="246221" y="24955"/>
                    <a:pt x="246221" y="16097"/>
                  </a:cubicBezTo>
                  <a:cubicBezTo>
                    <a:pt x="246221" y="7239"/>
                    <a:pt x="238982" y="0"/>
                    <a:pt x="230124" y="0"/>
                  </a:cubicBezTo>
                  <a:close/>
                  <a:moveTo>
                    <a:pt x="372237" y="0"/>
                  </a:moveTo>
                  <a:lnTo>
                    <a:pt x="300323" y="0"/>
                  </a:lnTo>
                  <a:cubicBezTo>
                    <a:pt x="291465" y="0"/>
                    <a:pt x="284226" y="7239"/>
                    <a:pt x="284226" y="16097"/>
                  </a:cubicBezTo>
                  <a:cubicBezTo>
                    <a:pt x="284226" y="24955"/>
                    <a:pt x="291465" y="32195"/>
                    <a:pt x="300323" y="32195"/>
                  </a:cubicBezTo>
                  <a:lnTo>
                    <a:pt x="372237" y="32195"/>
                  </a:lnTo>
                  <a:cubicBezTo>
                    <a:pt x="381095" y="32195"/>
                    <a:pt x="388334" y="24955"/>
                    <a:pt x="388334" y="16097"/>
                  </a:cubicBezTo>
                  <a:cubicBezTo>
                    <a:pt x="388334" y="7239"/>
                    <a:pt x="381095" y="0"/>
                    <a:pt x="372237"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73" name="Google Shape;373;p15"/>
          <p:cNvGrpSpPr/>
          <p:nvPr/>
        </p:nvGrpSpPr>
        <p:grpSpPr>
          <a:xfrm>
            <a:off x="7975988" y="116167"/>
            <a:ext cx="1061979" cy="558999"/>
            <a:chOff x="3859815" y="2867310"/>
            <a:chExt cx="1262157" cy="664368"/>
          </a:xfrm>
        </p:grpSpPr>
        <p:sp>
          <p:nvSpPr>
            <p:cNvPr id="374" name="Google Shape;374;p15"/>
            <p:cNvSpPr/>
            <p:nvPr/>
          </p:nvSpPr>
          <p:spPr>
            <a:xfrm>
              <a:off x="3859815" y="2867310"/>
              <a:ext cx="1262157" cy="664368"/>
            </a:xfrm>
            <a:custGeom>
              <a:rect b="b" l="l" r="r" t="t"/>
              <a:pathLst>
                <a:path extrusionOk="0" h="664368" w="1262157">
                  <a:moveTo>
                    <a:pt x="1102233" y="344424"/>
                  </a:moveTo>
                  <a:cubicBezTo>
                    <a:pt x="1090231" y="344424"/>
                    <a:pt x="1078611" y="345757"/>
                    <a:pt x="1067372" y="348234"/>
                  </a:cubicBezTo>
                  <a:cubicBezTo>
                    <a:pt x="1048131" y="223838"/>
                    <a:pt x="945166" y="127159"/>
                    <a:pt x="817816" y="117348"/>
                  </a:cubicBezTo>
                  <a:cubicBezTo>
                    <a:pt x="756856" y="45625"/>
                    <a:pt x="666083" y="0"/>
                    <a:pt x="564547" y="0"/>
                  </a:cubicBezTo>
                  <a:cubicBezTo>
                    <a:pt x="398526" y="0"/>
                    <a:pt x="260890" y="121825"/>
                    <a:pt x="236220" y="280988"/>
                  </a:cubicBezTo>
                  <a:cubicBezTo>
                    <a:pt x="222599" y="277939"/>
                    <a:pt x="208502" y="276320"/>
                    <a:pt x="194024" y="276320"/>
                  </a:cubicBezTo>
                  <a:cubicBezTo>
                    <a:pt x="86868" y="276320"/>
                    <a:pt x="0" y="363188"/>
                    <a:pt x="0" y="470345"/>
                  </a:cubicBezTo>
                  <a:cubicBezTo>
                    <a:pt x="0" y="577501"/>
                    <a:pt x="86868" y="664369"/>
                    <a:pt x="194024" y="664369"/>
                  </a:cubicBezTo>
                  <a:lnTo>
                    <a:pt x="1102138" y="664369"/>
                  </a:lnTo>
                  <a:cubicBezTo>
                    <a:pt x="1190530" y="664369"/>
                    <a:pt x="1262158" y="592741"/>
                    <a:pt x="1262158" y="504349"/>
                  </a:cubicBezTo>
                  <a:cubicBezTo>
                    <a:pt x="1262158" y="415957"/>
                    <a:pt x="1190530" y="344329"/>
                    <a:pt x="1102138" y="344329"/>
                  </a:cubicBezTo>
                  <a:close/>
                </a:path>
              </a:pathLst>
            </a:custGeom>
            <a:solidFill>
              <a:srgbClr val="42444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75" name="Google Shape;375;p15"/>
            <p:cNvGrpSpPr/>
            <p:nvPr/>
          </p:nvGrpSpPr>
          <p:grpSpPr>
            <a:xfrm>
              <a:off x="4275677" y="3065525"/>
              <a:ext cx="334517" cy="380047"/>
              <a:chOff x="4275677" y="3065525"/>
              <a:chExt cx="334517" cy="380047"/>
            </a:xfrm>
          </p:grpSpPr>
          <p:grpSp>
            <p:nvGrpSpPr>
              <p:cNvPr id="376" name="Google Shape;376;p15"/>
              <p:cNvGrpSpPr/>
              <p:nvPr/>
            </p:nvGrpSpPr>
            <p:grpSpPr>
              <a:xfrm>
                <a:off x="4275677" y="3065525"/>
                <a:ext cx="334517" cy="380047"/>
                <a:chOff x="4275677" y="3065525"/>
                <a:chExt cx="334517" cy="380047"/>
              </a:xfrm>
            </p:grpSpPr>
            <p:grpSp>
              <p:nvGrpSpPr>
                <p:cNvPr id="377" name="Google Shape;377;p15"/>
                <p:cNvGrpSpPr/>
                <p:nvPr/>
              </p:nvGrpSpPr>
              <p:grpSpPr>
                <a:xfrm>
                  <a:off x="4275677" y="3301269"/>
                  <a:ext cx="334422" cy="144303"/>
                  <a:chOff x="4275677" y="3301269"/>
                  <a:chExt cx="334422" cy="144303"/>
                </a:xfrm>
              </p:grpSpPr>
              <p:sp>
                <p:nvSpPr>
                  <p:cNvPr id="378" name="Google Shape;378;p15"/>
                  <p:cNvSpPr/>
                  <p:nvPr/>
                </p:nvSpPr>
                <p:spPr>
                  <a:xfrm>
                    <a:off x="4275677" y="3331654"/>
                    <a:ext cx="334422" cy="113918"/>
                  </a:xfrm>
                  <a:custGeom>
                    <a:rect b="b" l="l" r="r" t="t"/>
                    <a:pathLst>
                      <a:path extrusionOk="0" h="113918" w="334422">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79" name="Google Shape;379;p15"/>
                  <p:cNvSpPr/>
                  <p:nvPr/>
                </p:nvSpPr>
                <p:spPr>
                  <a:xfrm>
                    <a:off x="4275772" y="3301269"/>
                    <a:ext cx="334327" cy="60769"/>
                  </a:xfrm>
                  <a:custGeom>
                    <a:rect b="b" l="l" r="r" t="t"/>
                    <a:pathLst>
                      <a:path extrusionOk="0" h="60769" w="334327">
                        <a:moveTo>
                          <a:pt x="334328" y="30385"/>
                        </a:moveTo>
                        <a:cubicBezTo>
                          <a:pt x="334328" y="47166"/>
                          <a:pt x="259486" y="60770"/>
                          <a:pt x="167164" y="60770"/>
                        </a:cubicBezTo>
                        <a:cubicBezTo>
                          <a:pt x="74842" y="60770"/>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80" name="Google Shape;380;p15"/>
                <p:cNvGrpSpPr/>
                <p:nvPr/>
              </p:nvGrpSpPr>
              <p:grpSpPr>
                <a:xfrm>
                  <a:off x="4275677" y="3183350"/>
                  <a:ext cx="334422" cy="144302"/>
                  <a:chOff x="4275677" y="3183350"/>
                  <a:chExt cx="334422" cy="144302"/>
                </a:xfrm>
              </p:grpSpPr>
              <p:sp>
                <p:nvSpPr>
                  <p:cNvPr id="381" name="Google Shape;381;p15"/>
                  <p:cNvSpPr/>
                  <p:nvPr/>
                </p:nvSpPr>
                <p:spPr>
                  <a:xfrm>
                    <a:off x="4275677" y="3213734"/>
                    <a:ext cx="334422" cy="113918"/>
                  </a:xfrm>
                  <a:custGeom>
                    <a:rect b="b" l="l" r="r" t="t"/>
                    <a:pathLst>
                      <a:path extrusionOk="0" h="113918" w="334422">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2" name="Google Shape;382;p15"/>
                  <p:cNvSpPr/>
                  <p:nvPr/>
                </p:nvSpPr>
                <p:spPr>
                  <a:xfrm>
                    <a:off x="4275772" y="3183350"/>
                    <a:ext cx="334327" cy="60769"/>
                  </a:xfrm>
                  <a:custGeom>
                    <a:rect b="b" l="l" r="r" t="t"/>
                    <a:pathLst>
                      <a:path extrusionOk="0" h="60769" w="334327">
                        <a:moveTo>
                          <a:pt x="334328" y="30385"/>
                        </a:moveTo>
                        <a:cubicBezTo>
                          <a:pt x="334328" y="47166"/>
                          <a:pt x="259486" y="60769"/>
                          <a:pt x="167164" y="60769"/>
                        </a:cubicBezTo>
                        <a:cubicBezTo>
                          <a:pt x="74842" y="60769"/>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383" name="Google Shape;383;p15"/>
                <p:cNvGrpSpPr/>
                <p:nvPr/>
              </p:nvGrpSpPr>
              <p:grpSpPr>
                <a:xfrm>
                  <a:off x="4275677" y="3065525"/>
                  <a:ext cx="334517" cy="144303"/>
                  <a:chOff x="4275677" y="3065525"/>
                  <a:chExt cx="334517" cy="144303"/>
                </a:xfrm>
              </p:grpSpPr>
              <p:sp>
                <p:nvSpPr>
                  <p:cNvPr id="384" name="Google Shape;384;p15"/>
                  <p:cNvSpPr/>
                  <p:nvPr/>
                </p:nvSpPr>
                <p:spPr>
                  <a:xfrm>
                    <a:off x="4275677" y="3095910"/>
                    <a:ext cx="334422" cy="113918"/>
                  </a:xfrm>
                  <a:custGeom>
                    <a:rect b="b" l="l" r="r" t="t"/>
                    <a:pathLst>
                      <a:path extrusionOk="0" h="113918" w="334422">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5" name="Google Shape;385;p15"/>
                  <p:cNvSpPr/>
                  <p:nvPr/>
                </p:nvSpPr>
                <p:spPr>
                  <a:xfrm>
                    <a:off x="4275867" y="3065525"/>
                    <a:ext cx="334327" cy="60769"/>
                  </a:xfrm>
                  <a:custGeom>
                    <a:rect b="b" l="l" r="r" t="t"/>
                    <a:pathLst>
                      <a:path extrusionOk="0" h="60769" w="334327">
                        <a:moveTo>
                          <a:pt x="334328" y="30385"/>
                        </a:moveTo>
                        <a:cubicBezTo>
                          <a:pt x="334328" y="47149"/>
                          <a:pt x="259461" y="60770"/>
                          <a:pt x="167164" y="60770"/>
                        </a:cubicBezTo>
                        <a:cubicBezTo>
                          <a:pt x="74866" y="60770"/>
                          <a:pt x="0" y="47149"/>
                          <a:pt x="0" y="30385"/>
                        </a:cubicBezTo>
                        <a:cubicBezTo>
                          <a:pt x="0" y="13621"/>
                          <a:pt x="74866" y="0"/>
                          <a:pt x="167164" y="0"/>
                        </a:cubicBezTo>
                        <a:cubicBezTo>
                          <a:pt x="259461" y="0"/>
                          <a:pt x="334328" y="13621"/>
                          <a:pt x="334328" y="30385"/>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386" name="Google Shape;386;p15"/>
              <p:cNvSpPr/>
              <p:nvPr/>
            </p:nvSpPr>
            <p:spPr>
              <a:xfrm>
                <a:off x="4529994" y="3140487"/>
                <a:ext cx="38100" cy="38100"/>
              </a:xfrm>
              <a:custGeom>
                <a:rect b="b" l="l" r="r" t="t"/>
                <a:pathLst>
                  <a:path extrusionOk="0" h="38100" w="38100">
                    <a:moveTo>
                      <a:pt x="38100" y="19050"/>
                    </a:moveTo>
                    <a:cubicBezTo>
                      <a:pt x="38100" y="29623"/>
                      <a:pt x="29528" y="38100"/>
                      <a:pt x="19050" y="38100"/>
                    </a:cubicBezTo>
                    <a:cubicBezTo>
                      <a:pt x="8572" y="38100"/>
                      <a:pt x="0" y="29528"/>
                      <a:pt x="0" y="19050"/>
                    </a:cubicBezTo>
                    <a:cubicBezTo>
                      <a:pt x="0" y="8572"/>
                      <a:pt x="8572" y="0"/>
                      <a:pt x="19050" y="0"/>
                    </a:cubicBezTo>
                    <a:cubicBezTo>
                      <a:pt x="29528" y="0"/>
                      <a:pt x="38100" y="8572"/>
                      <a:pt x="38100" y="19050"/>
                    </a:cubicBezTo>
                    <a:close/>
                  </a:path>
                </a:pathLst>
              </a:custGeom>
              <a:solidFill>
                <a:srgbClr val="55C0E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7" name="Google Shape;387;p15"/>
              <p:cNvSpPr/>
              <p:nvPr/>
            </p:nvSpPr>
            <p:spPr>
              <a:xfrm>
                <a:off x="4529994" y="3256216"/>
                <a:ext cx="38100" cy="38100"/>
              </a:xfrm>
              <a:custGeom>
                <a:rect b="b" l="l" r="r" t="t"/>
                <a:pathLst>
                  <a:path extrusionOk="0" h="38100" w="3810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8" name="Google Shape;388;p15"/>
              <p:cNvSpPr/>
              <p:nvPr/>
            </p:nvSpPr>
            <p:spPr>
              <a:xfrm>
                <a:off x="4529994" y="3377088"/>
                <a:ext cx="38100" cy="38100"/>
              </a:xfrm>
              <a:custGeom>
                <a:rect b="b" l="l" r="r" t="t"/>
                <a:pathLst>
                  <a:path extrusionOk="0" h="38100" w="3810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89" name="Google Shape;389;p15"/>
          <p:cNvGrpSpPr/>
          <p:nvPr/>
        </p:nvGrpSpPr>
        <p:grpSpPr>
          <a:xfrm flipH="1" rot="5400000">
            <a:off x="557972" y="4696603"/>
            <a:ext cx="16329" cy="218290"/>
            <a:chOff x="10809827" y="4402455"/>
            <a:chExt cx="24764" cy="330993"/>
          </a:xfrm>
        </p:grpSpPr>
        <p:sp>
          <p:nvSpPr>
            <p:cNvPr id="390" name="Google Shape;390;p15"/>
            <p:cNvSpPr/>
            <p:nvPr/>
          </p:nvSpPr>
          <p:spPr>
            <a:xfrm>
              <a:off x="10822209" y="4414266"/>
              <a:ext cx="9525" cy="307467"/>
            </a:xfrm>
            <a:custGeom>
              <a:rect b="b" l="l" r="r" t="t"/>
              <a:pathLst>
                <a:path extrusionOk="0" h="307467" w="9525">
                  <a:moveTo>
                    <a:pt x="-1" y="307467"/>
                  </a:moveTo>
                  <a:lnTo>
                    <a:pt x="-1" y="0"/>
                  </a:lnTo>
                </a:path>
              </a:pathLst>
            </a:custGeom>
            <a:solidFill>
              <a:schemeClr val="accent4"/>
            </a:solidFill>
            <a:ln cap="flat" cmpd="sng" w="10950">
              <a:solidFill>
                <a:schemeClr val="accent4"/>
              </a:solidFill>
              <a:prstDash val="dashDot"/>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1" name="Google Shape;391;p15"/>
            <p:cNvSpPr/>
            <p:nvPr/>
          </p:nvSpPr>
          <p:spPr>
            <a:xfrm>
              <a:off x="10809827" y="4708683"/>
              <a:ext cx="24764" cy="24765"/>
            </a:xfrm>
            <a:custGeom>
              <a:rect b="b" l="l" r="r" t="t"/>
              <a:pathLst>
                <a:path extrusionOk="0" h="24765" w="24764">
                  <a:moveTo>
                    <a:pt x="24765" y="12382"/>
                  </a:moveTo>
                  <a:cubicBezTo>
                    <a:pt x="24765" y="19240"/>
                    <a:pt x="19241" y="24765"/>
                    <a:pt x="12382" y="24765"/>
                  </a:cubicBezTo>
                  <a:cubicBezTo>
                    <a:pt x="5524" y="24765"/>
                    <a:pt x="0" y="19240"/>
                    <a:pt x="0" y="12382"/>
                  </a:cubicBezTo>
                  <a:cubicBezTo>
                    <a:pt x="0" y="5524"/>
                    <a:pt x="5524" y="0"/>
                    <a:pt x="12382" y="0"/>
                  </a:cubicBezTo>
                  <a:cubicBezTo>
                    <a:pt x="19241" y="0"/>
                    <a:pt x="24765" y="5524"/>
                    <a:pt x="24765" y="12382"/>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92" name="Google Shape;392;p15"/>
            <p:cNvSpPr/>
            <p:nvPr/>
          </p:nvSpPr>
          <p:spPr>
            <a:xfrm>
              <a:off x="10809827" y="4402455"/>
              <a:ext cx="24764" cy="24764"/>
            </a:xfrm>
            <a:custGeom>
              <a:rect b="b" l="l" r="r" t="t"/>
              <a:pathLst>
                <a:path extrusionOk="0" h="24764" w="24764">
                  <a:moveTo>
                    <a:pt x="24765" y="12382"/>
                  </a:moveTo>
                  <a:cubicBezTo>
                    <a:pt x="24765" y="5524"/>
                    <a:pt x="19241" y="0"/>
                    <a:pt x="12382" y="0"/>
                  </a:cubicBezTo>
                  <a:cubicBezTo>
                    <a:pt x="5524" y="0"/>
                    <a:pt x="0" y="5524"/>
                    <a:pt x="0" y="12382"/>
                  </a:cubicBezTo>
                  <a:cubicBezTo>
                    <a:pt x="0" y="19240"/>
                    <a:pt x="5524" y="24765"/>
                    <a:pt x="12382" y="24765"/>
                  </a:cubicBezTo>
                  <a:cubicBezTo>
                    <a:pt x="19241" y="24765"/>
                    <a:pt x="24765" y="19240"/>
                    <a:pt x="24765" y="12382"/>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393" name="Google Shape;393;p15"/>
          <p:cNvSpPr/>
          <p:nvPr/>
        </p:nvSpPr>
        <p:spPr>
          <a:xfrm rot="-532595">
            <a:off x="7984139" y="4422751"/>
            <a:ext cx="1661199" cy="1343241"/>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15"/>
          <p:cNvSpPr/>
          <p:nvPr/>
        </p:nvSpPr>
        <p:spPr>
          <a:xfrm flipH="1" rot="-5145822">
            <a:off x="-1235221" y="72085"/>
            <a:ext cx="2404292" cy="1318592"/>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395" name="Shape 395"/>
        <p:cNvGrpSpPr/>
        <p:nvPr/>
      </p:nvGrpSpPr>
      <p:grpSpPr>
        <a:xfrm>
          <a:off x="0" y="0"/>
          <a:ext cx="0" cy="0"/>
          <a:chOff x="0" y="0"/>
          <a:chExt cx="0" cy="0"/>
        </a:xfrm>
      </p:grpSpPr>
      <p:sp>
        <p:nvSpPr>
          <p:cNvPr id="396" name="Google Shape;396;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7" name="Google Shape;397;p16"/>
          <p:cNvSpPr txBox="1"/>
          <p:nvPr>
            <p:ph idx="1" type="subTitle"/>
          </p:nvPr>
        </p:nvSpPr>
        <p:spPr>
          <a:xfrm>
            <a:off x="937625" y="2579823"/>
            <a:ext cx="21753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98" name="Google Shape;398;p16"/>
          <p:cNvSpPr txBox="1"/>
          <p:nvPr>
            <p:ph idx="2" type="subTitle"/>
          </p:nvPr>
        </p:nvSpPr>
        <p:spPr>
          <a:xfrm>
            <a:off x="3484347" y="2579823"/>
            <a:ext cx="21753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99" name="Google Shape;399;p16"/>
          <p:cNvSpPr txBox="1"/>
          <p:nvPr>
            <p:ph idx="3" type="subTitle"/>
          </p:nvPr>
        </p:nvSpPr>
        <p:spPr>
          <a:xfrm>
            <a:off x="6031075" y="2579823"/>
            <a:ext cx="2175300" cy="1501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00" name="Google Shape;400;p16"/>
          <p:cNvSpPr txBox="1"/>
          <p:nvPr>
            <p:ph idx="4" type="subTitle"/>
          </p:nvPr>
        </p:nvSpPr>
        <p:spPr>
          <a:xfrm>
            <a:off x="937625" y="1775401"/>
            <a:ext cx="21753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401" name="Google Shape;401;p16"/>
          <p:cNvSpPr txBox="1"/>
          <p:nvPr>
            <p:ph idx="5" type="subTitle"/>
          </p:nvPr>
        </p:nvSpPr>
        <p:spPr>
          <a:xfrm>
            <a:off x="3484350" y="1775401"/>
            <a:ext cx="21753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402" name="Google Shape;402;p16"/>
          <p:cNvSpPr txBox="1"/>
          <p:nvPr>
            <p:ph idx="6" type="subTitle"/>
          </p:nvPr>
        </p:nvSpPr>
        <p:spPr>
          <a:xfrm>
            <a:off x="6031075" y="1775401"/>
            <a:ext cx="2175300" cy="5589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Raleway"/>
                <a:ea typeface="Raleway"/>
                <a:cs typeface="Raleway"/>
                <a:sym typeface="Raleway"/>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403" name="Google Shape;403;p16"/>
          <p:cNvSpPr/>
          <p:nvPr/>
        </p:nvSpPr>
        <p:spPr>
          <a:xfrm flipH="1" rot="8800738">
            <a:off x="7902412" y="4181666"/>
            <a:ext cx="1680262" cy="1358589"/>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16"/>
          <p:cNvSpPr/>
          <p:nvPr/>
        </p:nvSpPr>
        <p:spPr>
          <a:xfrm flipH="1" rot="-8942362">
            <a:off x="-983149" y="4040244"/>
            <a:ext cx="2474148" cy="2000589"/>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16"/>
          <p:cNvSpPr/>
          <p:nvPr/>
        </p:nvSpPr>
        <p:spPr>
          <a:xfrm flipH="1" rot="1554271">
            <a:off x="7563507" y="-664049"/>
            <a:ext cx="2112334" cy="2002574"/>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16"/>
          <p:cNvSpPr/>
          <p:nvPr/>
        </p:nvSpPr>
        <p:spPr>
          <a:xfrm>
            <a:off x="62825" y="1725386"/>
            <a:ext cx="606206" cy="37384"/>
          </a:xfrm>
          <a:custGeom>
            <a:rect b="b" l="l" r="r" t="t"/>
            <a:pathLst>
              <a:path extrusionOk="0" h="50863" w="824770">
                <a:moveTo>
                  <a:pt x="799338" y="50863"/>
                </a:moveTo>
                <a:lnTo>
                  <a:pt x="25432" y="50863"/>
                </a:lnTo>
                <a:cubicBezTo>
                  <a:pt x="11430" y="50863"/>
                  <a:pt x="0" y="39433"/>
                  <a:pt x="0" y="25432"/>
                </a:cubicBezTo>
                <a:lnTo>
                  <a:pt x="0" y="25432"/>
                </a:lnTo>
                <a:cubicBezTo>
                  <a:pt x="0" y="11430"/>
                  <a:pt x="11430" y="0"/>
                  <a:pt x="25432" y="0"/>
                </a:cubicBezTo>
                <a:lnTo>
                  <a:pt x="799338" y="0"/>
                </a:lnTo>
                <a:cubicBezTo>
                  <a:pt x="813339" y="0"/>
                  <a:pt x="824770" y="11430"/>
                  <a:pt x="824770" y="25432"/>
                </a:cubicBezTo>
                <a:lnTo>
                  <a:pt x="824770" y="25432"/>
                </a:lnTo>
                <a:cubicBezTo>
                  <a:pt x="824770" y="39433"/>
                  <a:pt x="813339" y="50863"/>
                  <a:pt x="799338" y="50863"/>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07" name="Google Shape;407;p16"/>
          <p:cNvGrpSpPr/>
          <p:nvPr/>
        </p:nvGrpSpPr>
        <p:grpSpPr>
          <a:xfrm>
            <a:off x="96399" y="951293"/>
            <a:ext cx="552408" cy="792759"/>
            <a:chOff x="10519314" y="4728596"/>
            <a:chExt cx="751780" cy="1078731"/>
          </a:xfrm>
        </p:grpSpPr>
        <p:grpSp>
          <p:nvGrpSpPr>
            <p:cNvPr id="408" name="Google Shape;408;p16"/>
            <p:cNvGrpSpPr/>
            <p:nvPr/>
          </p:nvGrpSpPr>
          <p:grpSpPr>
            <a:xfrm>
              <a:off x="10519314" y="4728596"/>
              <a:ext cx="626662" cy="1078731"/>
              <a:chOff x="10519314" y="4728596"/>
              <a:chExt cx="626662" cy="1078731"/>
            </a:xfrm>
          </p:grpSpPr>
          <p:grpSp>
            <p:nvGrpSpPr>
              <p:cNvPr id="409" name="Google Shape;409;p16"/>
              <p:cNvGrpSpPr/>
              <p:nvPr/>
            </p:nvGrpSpPr>
            <p:grpSpPr>
              <a:xfrm>
                <a:off x="10903220" y="4888205"/>
                <a:ext cx="242756" cy="919122"/>
                <a:chOff x="10903220" y="4888205"/>
                <a:chExt cx="242756" cy="919122"/>
              </a:xfrm>
            </p:grpSpPr>
            <p:sp>
              <p:nvSpPr>
                <p:cNvPr id="410" name="Google Shape;410;p16"/>
                <p:cNvSpPr/>
                <p:nvPr/>
              </p:nvSpPr>
              <p:spPr>
                <a:xfrm rot="-447735">
                  <a:off x="10961814" y="4892503"/>
                  <a:ext cx="125567" cy="910526"/>
                </a:xfrm>
                <a:custGeom>
                  <a:rect b="b" l="l" r="r" t="t"/>
                  <a:pathLst>
                    <a:path extrusionOk="0" h="909637" w="125444">
                      <a:moveTo>
                        <a:pt x="0" y="0"/>
                      </a:moveTo>
                      <a:lnTo>
                        <a:pt x="125445" y="0"/>
                      </a:lnTo>
                      <a:lnTo>
                        <a:pt x="125445" y="909637"/>
                      </a:lnTo>
                      <a:lnTo>
                        <a:pt x="0" y="90963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1" name="Google Shape;411;p16"/>
                <p:cNvSpPr/>
                <p:nvPr/>
              </p:nvSpPr>
              <p:spPr>
                <a:xfrm>
                  <a:off x="10952422" y="4933194"/>
                  <a:ext cx="42088" cy="42088"/>
                </a:xfrm>
                <a:custGeom>
                  <a:rect b="b" l="l" r="r" t="t"/>
                  <a:pathLst>
                    <a:path extrusionOk="0" h="42088" w="42088">
                      <a:moveTo>
                        <a:pt x="41904" y="18282"/>
                      </a:moveTo>
                      <a:cubicBezTo>
                        <a:pt x="43428" y="29807"/>
                        <a:pt x="35331" y="40380"/>
                        <a:pt x="23806" y="41904"/>
                      </a:cubicBezTo>
                      <a:cubicBezTo>
                        <a:pt x="12281" y="43428"/>
                        <a:pt x="1709" y="35332"/>
                        <a:pt x="184" y="23806"/>
                      </a:cubicBezTo>
                      <a:cubicBezTo>
                        <a:pt x="-1340" y="12281"/>
                        <a:pt x="6756" y="1708"/>
                        <a:pt x="18282" y="184"/>
                      </a:cubicBezTo>
                      <a:cubicBezTo>
                        <a:pt x="29807" y="-1340"/>
                        <a:pt x="40380" y="6757"/>
                        <a:pt x="41904" y="1828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2" name="Google Shape;412;p16"/>
                <p:cNvSpPr/>
                <p:nvPr/>
              </p:nvSpPr>
              <p:spPr>
                <a:xfrm>
                  <a:off x="10961186" y="5000250"/>
                  <a:ext cx="42087" cy="42087"/>
                </a:xfrm>
                <a:custGeom>
                  <a:rect b="b" l="l" r="r" t="t"/>
                  <a:pathLst>
                    <a:path extrusionOk="0" h="42087" w="42087">
                      <a:moveTo>
                        <a:pt x="41904" y="18282"/>
                      </a:moveTo>
                      <a:cubicBezTo>
                        <a:pt x="43427" y="29807"/>
                        <a:pt x="35331" y="40380"/>
                        <a:pt x="23806" y="41904"/>
                      </a:cubicBezTo>
                      <a:cubicBezTo>
                        <a:pt x="12280" y="43428"/>
                        <a:pt x="1708" y="35332"/>
                        <a:pt x="184" y="23806"/>
                      </a:cubicBezTo>
                      <a:cubicBezTo>
                        <a:pt x="-1340" y="12281"/>
                        <a:pt x="6756" y="1708"/>
                        <a:pt x="18281" y="184"/>
                      </a:cubicBezTo>
                      <a:cubicBezTo>
                        <a:pt x="29807" y="-1340"/>
                        <a:pt x="40380" y="6757"/>
                        <a:pt x="41904" y="1828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13" name="Google Shape;413;p16"/>
                <p:cNvGrpSpPr/>
                <p:nvPr/>
              </p:nvGrpSpPr>
              <p:grpSpPr>
                <a:xfrm>
                  <a:off x="11014221" y="5588618"/>
                  <a:ext cx="100021" cy="114784"/>
                  <a:chOff x="11014221" y="5588618"/>
                  <a:chExt cx="100021" cy="114784"/>
                </a:xfrm>
              </p:grpSpPr>
              <p:sp>
                <p:nvSpPr>
                  <p:cNvPr id="414" name="Google Shape;414;p16"/>
                  <p:cNvSpPr/>
                  <p:nvPr/>
                </p:nvSpPr>
                <p:spPr>
                  <a:xfrm rot="-447735">
                    <a:off x="11014826" y="5594269"/>
                    <a:ext cx="88001" cy="15064"/>
                  </a:xfrm>
                  <a:custGeom>
                    <a:rect b="b" l="l" r="r" t="t"/>
                    <a:pathLst>
                      <a:path extrusionOk="0" h="15049" w="87915">
                        <a:moveTo>
                          <a:pt x="0" y="0"/>
                        </a:moveTo>
                        <a:lnTo>
                          <a:pt x="87916" y="0"/>
                        </a:lnTo>
                        <a:lnTo>
                          <a:pt x="87916" y="15049"/>
                        </a:lnTo>
                        <a:lnTo>
                          <a:pt x="0" y="15049"/>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5" name="Google Shape;415;p16"/>
                  <p:cNvSpPr/>
                  <p:nvPr/>
                </p:nvSpPr>
                <p:spPr>
                  <a:xfrm rot="-447735">
                    <a:off x="11018646" y="5623150"/>
                    <a:ext cx="88001" cy="15064"/>
                  </a:xfrm>
                  <a:custGeom>
                    <a:rect b="b" l="l" r="r" t="t"/>
                    <a:pathLst>
                      <a:path extrusionOk="0" h="15049" w="87915">
                        <a:moveTo>
                          <a:pt x="0" y="0"/>
                        </a:moveTo>
                        <a:lnTo>
                          <a:pt x="87916" y="0"/>
                        </a:lnTo>
                        <a:lnTo>
                          <a:pt x="87916" y="15050"/>
                        </a:lnTo>
                        <a:lnTo>
                          <a:pt x="0" y="1505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6" name="Google Shape;416;p16"/>
                  <p:cNvSpPr/>
                  <p:nvPr/>
                </p:nvSpPr>
                <p:spPr>
                  <a:xfrm rot="-447735">
                    <a:off x="11021820" y="5653805"/>
                    <a:ext cx="88001" cy="15064"/>
                  </a:xfrm>
                  <a:custGeom>
                    <a:rect b="b" l="l" r="r" t="t"/>
                    <a:pathLst>
                      <a:path extrusionOk="0" h="15049" w="87915">
                        <a:moveTo>
                          <a:pt x="0" y="0"/>
                        </a:moveTo>
                        <a:lnTo>
                          <a:pt x="87916" y="0"/>
                        </a:lnTo>
                        <a:lnTo>
                          <a:pt x="87916" y="15050"/>
                        </a:lnTo>
                        <a:lnTo>
                          <a:pt x="0" y="1505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7" name="Google Shape;417;p16"/>
                  <p:cNvSpPr/>
                  <p:nvPr/>
                </p:nvSpPr>
                <p:spPr>
                  <a:xfrm rot="-447735">
                    <a:off x="11025635" y="5682688"/>
                    <a:ext cx="88001" cy="15064"/>
                  </a:xfrm>
                  <a:custGeom>
                    <a:rect b="b" l="l" r="r" t="t"/>
                    <a:pathLst>
                      <a:path extrusionOk="0" h="15049" w="87915">
                        <a:moveTo>
                          <a:pt x="0" y="0"/>
                        </a:moveTo>
                        <a:lnTo>
                          <a:pt x="87915" y="0"/>
                        </a:lnTo>
                        <a:lnTo>
                          <a:pt x="87915" y="15050"/>
                        </a:lnTo>
                        <a:lnTo>
                          <a:pt x="0" y="1505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18" name="Google Shape;418;p16"/>
              <p:cNvGrpSpPr/>
              <p:nvPr/>
            </p:nvGrpSpPr>
            <p:grpSpPr>
              <a:xfrm>
                <a:off x="10718623" y="4728596"/>
                <a:ext cx="229169" cy="1075979"/>
                <a:chOff x="10718623" y="4728596"/>
                <a:chExt cx="229169" cy="1075979"/>
              </a:xfrm>
            </p:grpSpPr>
            <p:sp>
              <p:nvSpPr>
                <p:cNvPr id="419" name="Google Shape;419;p16"/>
                <p:cNvSpPr/>
                <p:nvPr/>
              </p:nvSpPr>
              <p:spPr>
                <a:xfrm rot="-172174">
                  <a:off x="10745259" y="4732329"/>
                  <a:ext cx="175897" cy="1068513"/>
                </a:xfrm>
                <a:custGeom>
                  <a:rect b="b" l="l" r="r" t="t"/>
                  <a:pathLst>
                    <a:path extrusionOk="0" h="1069848" w="176117">
                      <a:moveTo>
                        <a:pt x="0" y="0"/>
                      </a:moveTo>
                      <a:lnTo>
                        <a:pt x="176117" y="0"/>
                      </a:lnTo>
                      <a:lnTo>
                        <a:pt x="176117" y="1069848"/>
                      </a:lnTo>
                      <a:lnTo>
                        <a:pt x="0" y="106984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 name="Google Shape;420;p16"/>
                <p:cNvSpPr/>
                <p:nvPr/>
              </p:nvSpPr>
              <p:spPr>
                <a:xfrm>
                  <a:off x="10787634" y="5182743"/>
                  <a:ext cx="87629" cy="87630"/>
                </a:xfrm>
                <a:custGeom>
                  <a:rect b="b" l="l" r="r" t="t"/>
                  <a:pathLst>
                    <a:path extrusionOk="0" h="87630" w="87629">
                      <a:moveTo>
                        <a:pt x="87630" y="43815"/>
                      </a:moveTo>
                      <a:cubicBezTo>
                        <a:pt x="87630" y="68013"/>
                        <a:pt x="68014" y="87630"/>
                        <a:pt x="43815" y="87630"/>
                      </a:cubicBezTo>
                      <a:cubicBezTo>
                        <a:pt x="19617" y="87630"/>
                        <a:pt x="1" y="68014"/>
                        <a:pt x="1" y="43815"/>
                      </a:cubicBezTo>
                      <a:cubicBezTo>
                        <a:pt x="1" y="19617"/>
                        <a:pt x="19617" y="0"/>
                        <a:pt x="43815" y="0"/>
                      </a:cubicBezTo>
                      <a:cubicBezTo>
                        <a:pt x="68014" y="0"/>
                        <a:pt x="87630" y="19616"/>
                        <a:pt x="87630" y="4381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21" name="Google Shape;421;p16"/>
                <p:cNvGrpSpPr/>
                <p:nvPr/>
              </p:nvGrpSpPr>
              <p:grpSpPr>
                <a:xfrm>
                  <a:off x="10765015" y="5040134"/>
                  <a:ext cx="116314" cy="49775"/>
                  <a:chOff x="10765015" y="5040134"/>
                  <a:chExt cx="116314" cy="49775"/>
                </a:xfrm>
              </p:grpSpPr>
              <p:sp>
                <p:nvSpPr>
                  <p:cNvPr id="422" name="Google Shape;422;p16"/>
                  <p:cNvSpPr/>
                  <p:nvPr/>
                </p:nvSpPr>
                <p:spPr>
                  <a:xfrm rot="-172174">
                    <a:off x="10765318" y="5042987"/>
                    <a:ext cx="114347" cy="14935"/>
                  </a:xfrm>
                  <a:custGeom>
                    <a:rect b="b" l="l" r="r" t="t"/>
                    <a:pathLst>
                      <a:path extrusionOk="0" h="14954" w="114490">
                        <a:moveTo>
                          <a:pt x="0" y="0"/>
                        </a:moveTo>
                        <a:lnTo>
                          <a:pt x="114490" y="0"/>
                        </a:lnTo>
                        <a:lnTo>
                          <a:pt x="114490" y="14954"/>
                        </a:lnTo>
                        <a:lnTo>
                          <a:pt x="0" y="1495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3" name="Google Shape;423;p16"/>
                  <p:cNvSpPr/>
                  <p:nvPr/>
                </p:nvSpPr>
                <p:spPr>
                  <a:xfrm rot="-172174">
                    <a:off x="10766681" y="5072121"/>
                    <a:ext cx="114347" cy="14935"/>
                  </a:xfrm>
                  <a:custGeom>
                    <a:rect b="b" l="l" r="r" t="t"/>
                    <a:pathLst>
                      <a:path extrusionOk="0" h="14954" w="114490">
                        <a:moveTo>
                          <a:pt x="0" y="0"/>
                        </a:moveTo>
                        <a:lnTo>
                          <a:pt x="114491" y="0"/>
                        </a:lnTo>
                        <a:lnTo>
                          <a:pt x="114491" y="14954"/>
                        </a:lnTo>
                        <a:lnTo>
                          <a:pt x="0" y="1495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24" name="Google Shape;424;p16"/>
                <p:cNvGrpSpPr/>
                <p:nvPr/>
              </p:nvGrpSpPr>
              <p:grpSpPr>
                <a:xfrm>
                  <a:off x="10784825" y="5436314"/>
                  <a:ext cx="116414" cy="49961"/>
                  <a:chOff x="10784825" y="5436314"/>
                  <a:chExt cx="116414" cy="49961"/>
                </a:xfrm>
              </p:grpSpPr>
              <p:sp>
                <p:nvSpPr>
                  <p:cNvPr id="425" name="Google Shape;425;p16"/>
                  <p:cNvSpPr/>
                  <p:nvPr/>
                </p:nvSpPr>
                <p:spPr>
                  <a:xfrm rot="-172174">
                    <a:off x="10785128" y="5439167"/>
                    <a:ext cx="114347" cy="14935"/>
                  </a:xfrm>
                  <a:custGeom>
                    <a:rect b="b" l="l" r="r" t="t"/>
                    <a:pathLst>
                      <a:path extrusionOk="0" h="14954" w="114490">
                        <a:moveTo>
                          <a:pt x="0" y="0"/>
                        </a:moveTo>
                        <a:lnTo>
                          <a:pt x="114491" y="0"/>
                        </a:lnTo>
                        <a:lnTo>
                          <a:pt x="114491" y="14955"/>
                        </a:lnTo>
                        <a:lnTo>
                          <a:pt x="0" y="1495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6" name="Google Shape;426;p16"/>
                  <p:cNvSpPr/>
                  <p:nvPr/>
                </p:nvSpPr>
                <p:spPr>
                  <a:xfrm rot="-172174">
                    <a:off x="10786591" y="5468487"/>
                    <a:ext cx="114347" cy="14935"/>
                  </a:xfrm>
                  <a:custGeom>
                    <a:rect b="b" l="l" r="r" t="t"/>
                    <a:pathLst>
                      <a:path extrusionOk="0" h="14954" w="114490">
                        <a:moveTo>
                          <a:pt x="0" y="0"/>
                        </a:moveTo>
                        <a:lnTo>
                          <a:pt x="114490" y="0"/>
                        </a:lnTo>
                        <a:lnTo>
                          <a:pt x="114490" y="14955"/>
                        </a:lnTo>
                        <a:lnTo>
                          <a:pt x="0" y="1495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27" name="Google Shape;427;p16"/>
              <p:cNvGrpSpPr/>
              <p:nvPr/>
            </p:nvGrpSpPr>
            <p:grpSpPr>
              <a:xfrm>
                <a:off x="10519314" y="4813458"/>
                <a:ext cx="202120" cy="992123"/>
                <a:chOff x="10519314" y="4813458"/>
                <a:chExt cx="202120" cy="992123"/>
              </a:xfrm>
            </p:grpSpPr>
            <p:sp>
              <p:nvSpPr>
                <p:cNvPr id="428" name="Google Shape;428;p16"/>
                <p:cNvSpPr/>
                <p:nvPr/>
              </p:nvSpPr>
              <p:spPr>
                <a:xfrm>
                  <a:off x="10519314" y="4813458"/>
                  <a:ext cx="202120" cy="992123"/>
                </a:xfrm>
                <a:custGeom>
                  <a:rect b="b" l="l" r="r" t="t"/>
                  <a:pathLst>
                    <a:path extrusionOk="0" h="992123" w="202120">
                      <a:moveTo>
                        <a:pt x="0" y="0"/>
                      </a:moveTo>
                      <a:lnTo>
                        <a:pt x="202120" y="0"/>
                      </a:lnTo>
                      <a:lnTo>
                        <a:pt x="202120" y="992124"/>
                      </a:lnTo>
                      <a:lnTo>
                        <a:pt x="0" y="992124"/>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9" name="Google Shape;429;p16"/>
                <p:cNvSpPr/>
                <p:nvPr/>
              </p:nvSpPr>
              <p:spPr>
                <a:xfrm>
                  <a:off x="10558843" y="4891468"/>
                  <a:ext cx="123063" cy="123062"/>
                </a:xfrm>
                <a:custGeom>
                  <a:rect b="b" l="l" r="r" t="t"/>
                  <a:pathLst>
                    <a:path extrusionOk="0" h="123062" w="123063">
                      <a:moveTo>
                        <a:pt x="123063" y="61532"/>
                      </a:moveTo>
                      <a:cubicBezTo>
                        <a:pt x="123063" y="95514"/>
                        <a:pt x="95514" y="123063"/>
                        <a:pt x="61531" y="123063"/>
                      </a:cubicBezTo>
                      <a:cubicBezTo>
                        <a:pt x="27548" y="123063"/>
                        <a:pt x="-1" y="95514"/>
                        <a:pt x="-1" y="61532"/>
                      </a:cubicBezTo>
                      <a:cubicBezTo>
                        <a:pt x="-1" y="27549"/>
                        <a:pt x="27548" y="0"/>
                        <a:pt x="61531" y="0"/>
                      </a:cubicBezTo>
                      <a:cubicBezTo>
                        <a:pt x="95514" y="0"/>
                        <a:pt x="123063" y="27549"/>
                        <a:pt x="123063" y="6153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30" name="Google Shape;430;p16"/>
                <p:cNvGrpSpPr/>
                <p:nvPr/>
              </p:nvGrpSpPr>
              <p:grpSpPr>
                <a:xfrm>
                  <a:off x="10556176" y="5465730"/>
                  <a:ext cx="128397" cy="44196"/>
                  <a:chOff x="10556176" y="5465730"/>
                  <a:chExt cx="128397" cy="44196"/>
                </a:xfrm>
              </p:grpSpPr>
              <p:sp>
                <p:nvSpPr>
                  <p:cNvPr id="431" name="Google Shape;431;p16"/>
                  <p:cNvSpPr/>
                  <p:nvPr/>
                </p:nvSpPr>
                <p:spPr>
                  <a:xfrm>
                    <a:off x="10556176" y="5465730"/>
                    <a:ext cx="128397" cy="14954"/>
                  </a:xfrm>
                  <a:custGeom>
                    <a:rect b="b" l="l" r="r" t="t"/>
                    <a:pathLst>
                      <a:path extrusionOk="0" h="14954" w="128397">
                        <a:moveTo>
                          <a:pt x="0" y="0"/>
                        </a:moveTo>
                        <a:lnTo>
                          <a:pt x="128397" y="0"/>
                        </a:lnTo>
                        <a:lnTo>
                          <a:pt x="128397" y="14954"/>
                        </a:lnTo>
                        <a:lnTo>
                          <a:pt x="0" y="1495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2" name="Google Shape;432;p16"/>
                  <p:cNvSpPr/>
                  <p:nvPr/>
                </p:nvSpPr>
                <p:spPr>
                  <a:xfrm>
                    <a:off x="10556176" y="5494972"/>
                    <a:ext cx="128397" cy="14954"/>
                  </a:xfrm>
                  <a:custGeom>
                    <a:rect b="b" l="l" r="r" t="t"/>
                    <a:pathLst>
                      <a:path extrusionOk="0" h="14954" w="128397">
                        <a:moveTo>
                          <a:pt x="0" y="0"/>
                        </a:moveTo>
                        <a:lnTo>
                          <a:pt x="128397" y="0"/>
                        </a:lnTo>
                        <a:lnTo>
                          <a:pt x="128397" y="14955"/>
                        </a:lnTo>
                        <a:lnTo>
                          <a:pt x="0" y="1495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33" name="Google Shape;433;p16"/>
                <p:cNvGrpSpPr/>
                <p:nvPr/>
              </p:nvGrpSpPr>
              <p:grpSpPr>
                <a:xfrm>
                  <a:off x="10556176" y="5689187"/>
                  <a:ext cx="128397" cy="44196"/>
                  <a:chOff x="10556176" y="5689187"/>
                  <a:chExt cx="128397" cy="44196"/>
                </a:xfrm>
              </p:grpSpPr>
              <p:sp>
                <p:nvSpPr>
                  <p:cNvPr id="434" name="Google Shape;434;p16"/>
                  <p:cNvSpPr/>
                  <p:nvPr/>
                </p:nvSpPr>
                <p:spPr>
                  <a:xfrm>
                    <a:off x="10556176" y="5689187"/>
                    <a:ext cx="128397" cy="14954"/>
                  </a:xfrm>
                  <a:custGeom>
                    <a:rect b="b" l="l" r="r" t="t"/>
                    <a:pathLst>
                      <a:path extrusionOk="0" h="14954" w="128397">
                        <a:moveTo>
                          <a:pt x="0" y="0"/>
                        </a:moveTo>
                        <a:lnTo>
                          <a:pt x="128397" y="0"/>
                        </a:lnTo>
                        <a:lnTo>
                          <a:pt x="128397" y="14954"/>
                        </a:lnTo>
                        <a:lnTo>
                          <a:pt x="0" y="1495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5" name="Google Shape;435;p16"/>
                  <p:cNvSpPr/>
                  <p:nvPr/>
                </p:nvSpPr>
                <p:spPr>
                  <a:xfrm>
                    <a:off x="10556176" y="5718429"/>
                    <a:ext cx="128397" cy="14954"/>
                  </a:xfrm>
                  <a:custGeom>
                    <a:rect b="b" l="l" r="r" t="t"/>
                    <a:pathLst>
                      <a:path extrusionOk="0" h="14954" w="128397">
                        <a:moveTo>
                          <a:pt x="0" y="0"/>
                        </a:moveTo>
                        <a:lnTo>
                          <a:pt x="128397" y="0"/>
                        </a:lnTo>
                        <a:lnTo>
                          <a:pt x="128397" y="14954"/>
                        </a:lnTo>
                        <a:lnTo>
                          <a:pt x="0" y="1495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436" name="Google Shape;436;p16"/>
            <p:cNvGrpSpPr/>
            <p:nvPr/>
          </p:nvGrpSpPr>
          <p:grpSpPr>
            <a:xfrm>
              <a:off x="11058042" y="5088325"/>
              <a:ext cx="213052" cy="717953"/>
              <a:chOff x="11058042" y="5088325"/>
              <a:chExt cx="213052" cy="717953"/>
            </a:xfrm>
          </p:grpSpPr>
          <p:sp>
            <p:nvSpPr>
              <p:cNvPr id="437" name="Google Shape;437;p16"/>
              <p:cNvSpPr/>
              <p:nvPr/>
            </p:nvSpPr>
            <p:spPr>
              <a:xfrm rot="-631368">
                <a:off x="11122592" y="5089982"/>
                <a:ext cx="83952" cy="714640"/>
              </a:xfrm>
              <a:custGeom>
                <a:rect b="b" l="l" r="r" t="t"/>
                <a:pathLst>
                  <a:path extrusionOk="0" h="715136" w="84010">
                    <a:moveTo>
                      <a:pt x="0" y="0"/>
                    </a:moveTo>
                    <a:lnTo>
                      <a:pt x="84010" y="0"/>
                    </a:lnTo>
                    <a:lnTo>
                      <a:pt x="84010" y="715137"/>
                    </a:lnTo>
                    <a:lnTo>
                      <a:pt x="0" y="715137"/>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38" name="Google Shape;438;p16"/>
              <p:cNvSpPr/>
              <p:nvPr/>
            </p:nvSpPr>
            <p:spPr>
              <a:xfrm rot="-631368">
                <a:off x="11154645" y="5271518"/>
                <a:ext cx="25985" cy="411004"/>
              </a:xfrm>
              <a:custGeom>
                <a:rect b="b" l="l" r="r" t="t"/>
                <a:pathLst>
                  <a:path extrusionOk="0" h="411289" w="26003">
                    <a:moveTo>
                      <a:pt x="0" y="0"/>
                    </a:moveTo>
                    <a:lnTo>
                      <a:pt x="26003" y="0"/>
                    </a:lnTo>
                    <a:lnTo>
                      <a:pt x="26003" y="411289"/>
                    </a:lnTo>
                    <a:lnTo>
                      <a:pt x="0" y="411289"/>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39" name="Google Shape;439;p16"/>
          <p:cNvGrpSpPr/>
          <p:nvPr/>
        </p:nvGrpSpPr>
        <p:grpSpPr>
          <a:xfrm>
            <a:off x="135453" y="69369"/>
            <a:ext cx="426307" cy="643642"/>
            <a:chOff x="10572463" y="3528536"/>
            <a:chExt cx="580168" cy="875823"/>
          </a:xfrm>
        </p:grpSpPr>
        <p:grpSp>
          <p:nvGrpSpPr>
            <p:cNvPr id="440" name="Google Shape;440;p16"/>
            <p:cNvGrpSpPr/>
            <p:nvPr/>
          </p:nvGrpSpPr>
          <p:grpSpPr>
            <a:xfrm>
              <a:off x="10713815" y="3528536"/>
              <a:ext cx="438816" cy="746664"/>
              <a:chOff x="10713815" y="3528536"/>
              <a:chExt cx="438816" cy="746664"/>
            </a:xfrm>
          </p:grpSpPr>
          <p:sp>
            <p:nvSpPr>
              <p:cNvPr id="441" name="Google Shape;441;p16"/>
              <p:cNvSpPr/>
              <p:nvPr/>
            </p:nvSpPr>
            <p:spPr>
              <a:xfrm>
                <a:off x="10713815" y="3528536"/>
                <a:ext cx="438816" cy="746664"/>
              </a:xfrm>
              <a:custGeom>
                <a:rect b="b" l="l" r="r" t="t"/>
                <a:pathLst>
                  <a:path extrusionOk="0" h="746664" w="438816">
                    <a:moveTo>
                      <a:pt x="438721" y="746569"/>
                    </a:moveTo>
                    <a:lnTo>
                      <a:pt x="0" y="746569"/>
                    </a:lnTo>
                    <a:lnTo>
                      <a:pt x="0" y="0"/>
                    </a:lnTo>
                    <a:lnTo>
                      <a:pt x="326231" y="0"/>
                    </a:lnTo>
                    <a:cubicBezTo>
                      <a:pt x="370141" y="43910"/>
                      <a:pt x="394811" y="68580"/>
                      <a:pt x="438816" y="112585"/>
                    </a:cubicBezTo>
                    <a:lnTo>
                      <a:pt x="438816" y="7466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42" name="Google Shape;442;p16"/>
              <p:cNvGrpSpPr/>
              <p:nvPr/>
            </p:nvGrpSpPr>
            <p:grpSpPr>
              <a:xfrm>
                <a:off x="10776489" y="3625310"/>
                <a:ext cx="313848" cy="288226"/>
                <a:chOff x="10776489" y="3625310"/>
                <a:chExt cx="313848" cy="288226"/>
              </a:xfrm>
            </p:grpSpPr>
            <p:sp>
              <p:nvSpPr>
                <p:cNvPr id="443" name="Google Shape;443;p16"/>
                <p:cNvSpPr/>
                <p:nvPr/>
              </p:nvSpPr>
              <p:spPr>
                <a:xfrm>
                  <a:off x="10776489" y="3625310"/>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4" name="Google Shape;444;p16"/>
                <p:cNvSpPr/>
                <p:nvPr/>
              </p:nvSpPr>
              <p:spPr>
                <a:xfrm>
                  <a:off x="10776489" y="3678650"/>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5" name="Google Shape;445;p16"/>
                <p:cNvSpPr/>
                <p:nvPr/>
              </p:nvSpPr>
              <p:spPr>
                <a:xfrm>
                  <a:off x="10776489" y="3731990"/>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6" name="Google Shape;446;p16"/>
                <p:cNvSpPr/>
                <p:nvPr/>
              </p:nvSpPr>
              <p:spPr>
                <a:xfrm>
                  <a:off x="10776489" y="3785425"/>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7" name="Google Shape;447;p16"/>
                <p:cNvSpPr/>
                <p:nvPr/>
              </p:nvSpPr>
              <p:spPr>
                <a:xfrm>
                  <a:off x="10776489" y="3838765"/>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8" name="Google Shape;448;p16"/>
                <p:cNvSpPr/>
                <p:nvPr/>
              </p:nvSpPr>
              <p:spPr>
                <a:xfrm>
                  <a:off x="10776489" y="3892105"/>
                  <a:ext cx="184689" cy="21431"/>
                </a:xfrm>
                <a:custGeom>
                  <a:rect b="b" l="l" r="r" t="t"/>
                  <a:pathLst>
                    <a:path extrusionOk="0" h="21431" w="184689">
                      <a:moveTo>
                        <a:pt x="0" y="0"/>
                      </a:moveTo>
                      <a:lnTo>
                        <a:pt x="184690" y="0"/>
                      </a:lnTo>
                      <a:lnTo>
                        <a:pt x="184690" y="21431"/>
                      </a:lnTo>
                      <a:lnTo>
                        <a:pt x="0" y="21431"/>
                      </a:lnTo>
                      <a:close/>
                    </a:path>
                  </a:pathLst>
                </a:custGeom>
                <a:solidFill>
                  <a:srgbClr val="42444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49" name="Google Shape;449;p16"/>
              <p:cNvGrpSpPr/>
              <p:nvPr/>
            </p:nvGrpSpPr>
            <p:grpSpPr>
              <a:xfrm>
                <a:off x="10776489" y="3999547"/>
                <a:ext cx="313848" cy="181546"/>
                <a:chOff x="10776489" y="3999547"/>
                <a:chExt cx="313848" cy="181546"/>
              </a:xfrm>
            </p:grpSpPr>
            <p:sp>
              <p:nvSpPr>
                <p:cNvPr id="450" name="Google Shape;450;p16"/>
                <p:cNvSpPr/>
                <p:nvPr/>
              </p:nvSpPr>
              <p:spPr>
                <a:xfrm>
                  <a:off x="10776489" y="3999547"/>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 name="Google Shape;451;p16"/>
                <p:cNvSpPr/>
                <p:nvPr/>
              </p:nvSpPr>
              <p:spPr>
                <a:xfrm>
                  <a:off x="10776489" y="4052887"/>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 name="Google Shape;452;p16"/>
                <p:cNvSpPr/>
                <p:nvPr/>
              </p:nvSpPr>
              <p:spPr>
                <a:xfrm>
                  <a:off x="10776489" y="4106322"/>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3" name="Google Shape;453;p16"/>
                <p:cNvSpPr/>
                <p:nvPr/>
              </p:nvSpPr>
              <p:spPr>
                <a:xfrm>
                  <a:off x="10776489" y="4159662"/>
                  <a:ext cx="184689" cy="21431"/>
                </a:xfrm>
                <a:custGeom>
                  <a:rect b="b" l="l" r="r" t="t"/>
                  <a:pathLst>
                    <a:path extrusionOk="0" h="21431" w="184689">
                      <a:moveTo>
                        <a:pt x="0" y="0"/>
                      </a:moveTo>
                      <a:lnTo>
                        <a:pt x="184690" y="0"/>
                      </a:lnTo>
                      <a:lnTo>
                        <a:pt x="184690" y="21431"/>
                      </a:lnTo>
                      <a:lnTo>
                        <a:pt x="0" y="21431"/>
                      </a:lnTo>
                      <a:close/>
                    </a:path>
                  </a:pathLst>
                </a:custGeom>
                <a:solidFill>
                  <a:srgbClr val="42444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54" name="Google Shape;454;p16"/>
              <p:cNvSpPr/>
              <p:nvPr/>
            </p:nvSpPr>
            <p:spPr>
              <a:xfrm>
                <a:off x="11039951" y="3528536"/>
                <a:ext cx="112584" cy="112585"/>
              </a:xfrm>
              <a:custGeom>
                <a:rect b="b" l="l" r="r" t="t"/>
                <a:pathLst>
                  <a:path extrusionOk="0" h="112585" w="112584">
                    <a:moveTo>
                      <a:pt x="112585" y="112585"/>
                    </a:moveTo>
                    <a:lnTo>
                      <a:pt x="0" y="112585"/>
                    </a:lnTo>
                    <a:lnTo>
                      <a:pt x="0" y="0"/>
                    </a:lnTo>
                    <a:lnTo>
                      <a:pt x="0" y="0"/>
                    </a:lnTo>
                    <a:cubicBezTo>
                      <a:pt x="43910" y="43910"/>
                      <a:pt x="68580" y="68580"/>
                      <a:pt x="112585" y="112585"/>
                    </a:cubicBezTo>
                    <a:lnTo>
                      <a:pt x="112585" y="11258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55" name="Google Shape;455;p16"/>
            <p:cNvGrpSpPr/>
            <p:nvPr/>
          </p:nvGrpSpPr>
          <p:grpSpPr>
            <a:xfrm>
              <a:off x="10572463" y="3657790"/>
              <a:ext cx="438817" cy="746569"/>
              <a:chOff x="10572463" y="3657790"/>
              <a:chExt cx="438817" cy="746569"/>
            </a:xfrm>
          </p:grpSpPr>
          <p:sp>
            <p:nvSpPr>
              <p:cNvPr id="456" name="Google Shape;456;p16"/>
              <p:cNvSpPr/>
              <p:nvPr/>
            </p:nvSpPr>
            <p:spPr>
              <a:xfrm>
                <a:off x="10572463" y="3657790"/>
                <a:ext cx="438817" cy="746569"/>
              </a:xfrm>
              <a:custGeom>
                <a:rect b="b" l="l" r="r" t="t"/>
                <a:pathLst>
                  <a:path extrusionOk="0" h="746569" w="438817">
                    <a:moveTo>
                      <a:pt x="438722" y="746570"/>
                    </a:moveTo>
                    <a:lnTo>
                      <a:pt x="0" y="746570"/>
                    </a:lnTo>
                    <a:lnTo>
                      <a:pt x="0" y="0"/>
                    </a:lnTo>
                    <a:lnTo>
                      <a:pt x="326231" y="0"/>
                    </a:lnTo>
                    <a:cubicBezTo>
                      <a:pt x="370141" y="43910"/>
                      <a:pt x="394812" y="68580"/>
                      <a:pt x="438817" y="112586"/>
                    </a:cubicBezTo>
                    <a:lnTo>
                      <a:pt x="438817" y="74657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57" name="Google Shape;457;p16"/>
              <p:cNvGrpSpPr/>
              <p:nvPr/>
            </p:nvGrpSpPr>
            <p:grpSpPr>
              <a:xfrm>
                <a:off x="10635138" y="3754469"/>
                <a:ext cx="313848" cy="288321"/>
                <a:chOff x="10635138" y="3754469"/>
                <a:chExt cx="313848" cy="288321"/>
              </a:xfrm>
            </p:grpSpPr>
            <p:sp>
              <p:nvSpPr>
                <p:cNvPr id="458" name="Google Shape;458;p16"/>
                <p:cNvSpPr/>
                <p:nvPr/>
              </p:nvSpPr>
              <p:spPr>
                <a:xfrm>
                  <a:off x="10635138" y="3754469"/>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9" name="Google Shape;459;p16"/>
                <p:cNvSpPr/>
                <p:nvPr/>
              </p:nvSpPr>
              <p:spPr>
                <a:xfrm>
                  <a:off x="10635138" y="3807904"/>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0" name="Google Shape;460;p16"/>
                <p:cNvSpPr/>
                <p:nvPr/>
              </p:nvSpPr>
              <p:spPr>
                <a:xfrm>
                  <a:off x="10635138" y="3861244"/>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1" name="Google Shape;461;p16"/>
                <p:cNvSpPr/>
                <p:nvPr/>
              </p:nvSpPr>
              <p:spPr>
                <a:xfrm>
                  <a:off x="10635138" y="3914584"/>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2" name="Google Shape;462;p16"/>
                <p:cNvSpPr/>
                <p:nvPr/>
              </p:nvSpPr>
              <p:spPr>
                <a:xfrm>
                  <a:off x="10635138" y="3968019"/>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3" name="Google Shape;463;p16"/>
                <p:cNvSpPr/>
                <p:nvPr/>
              </p:nvSpPr>
              <p:spPr>
                <a:xfrm>
                  <a:off x="10635138" y="4021359"/>
                  <a:ext cx="184689" cy="21431"/>
                </a:xfrm>
                <a:custGeom>
                  <a:rect b="b" l="l" r="r" t="t"/>
                  <a:pathLst>
                    <a:path extrusionOk="0" h="21431" w="184689">
                      <a:moveTo>
                        <a:pt x="0" y="0"/>
                      </a:moveTo>
                      <a:lnTo>
                        <a:pt x="184689" y="0"/>
                      </a:lnTo>
                      <a:lnTo>
                        <a:pt x="184689" y="21431"/>
                      </a:lnTo>
                      <a:lnTo>
                        <a:pt x="-1"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64" name="Google Shape;464;p16"/>
              <p:cNvGrpSpPr/>
              <p:nvPr/>
            </p:nvGrpSpPr>
            <p:grpSpPr>
              <a:xfrm>
                <a:off x="10635138" y="4128801"/>
                <a:ext cx="313848" cy="181547"/>
                <a:chOff x="10635138" y="4128801"/>
                <a:chExt cx="313848" cy="181547"/>
              </a:xfrm>
            </p:grpSpPr>
            <p:sp>
              <p:nvSpPr>
                <p:cNvPr id="465" name="Google Shape;465;p16"/>
                <p:cNvSpPr/>
                <p:nvPr/>
              </p:nvSpPr>
              <p:spPr>
                <a:xfrm>
                  <a:off x="10635138" y="4128801"/>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6" name="Google Shape;466;p16"/>
                <p:cNvSpPr/>
                <p:nvPr/>
              </p:nvSpPr>
              <p:spPr>
                <a:xfrm>
                  <a:off x="10635138" y="4182141"/>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7" name="Google Shape;467;p16"/>
                <p:cNvSpPr/>
                <p:nvPr/>
              </p:nvSpPr>
              <p:spPr>
                <a:xfrm>
                  <a:off x="10635138" y="4235481"/>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68" name="Google Shape;468;p16"/>
                <p:cNvSpPr/>
                <p:nvPr/>
              </p:nvSpPr>
              <p:spPr>
                <a:xfrm>
                  <a:off x="10635138" y="4288917"/>
                  <a:ext cx="184689" cy="21431"/>
                </a:xfrm>
                <a:custGeom>
                  <a:rect b="b" l="l" r="r" t="t"/>
                  <a:pathLst>
                    <a:path extrusionOk="0" h="21431" w="184689">
                      <a:moveTo>
                        <a:pt x="0" y="0"/>
                      </a:moveTo>
                      <a:lnTo>
                        <a:pt x="184689" y="0"/>
                      </a:lnTo>
                      <a:lnTo>
                        <a:pt x="184689" y="21431"/>
                      </a:lnTo>
                      <a:lnTo>
                        <a:pt x="-1"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69" name="Google Shape;469;p16"/>
              <p:cNvSpPr/>
              <p:nvPr/>
            </p:nvSpPr>
            <p:spPr>
              <a:xfrm>
                <a:off x="10898599" y="3657790"/>
                <a:ext cx="112586" cy="112585"/>
              </a:xfrm>
              <a:custGeom>
                <a:rect b="b" l="l" r="r" t="t"/>
                <a:pathLst>
                  <a:path extrusionOk="0" h="112585" w="112586">
                    <a:moveTo>
                      <a:pt x="112586" y="112586"/>
                    </a:moveTo>
                    <a:lnTo>
                      <a:pt x="0" y="112586"/>
                    </a:lnTo>
                    <a:lnTo>
                      <a:pt x="0" y="0"/>
                    </a:lnTo>
                    <a:lnTo>
                      <a:pt x="0" y="0"/>
                    </a:lnTo>
                    <a:cubicBezTo>
                      <a:pt x="43910" y="43910"/>
                      <a:pt x="68581" y="68580"/>
                      <a:pt x="112586" y="112586"/>
                    </a:cubicBezTo>
                    <a:lnTo>
                      <a:pt x="112586" y="112586"/>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70" name="Google Shape;470;p16"/>
          <p:cNvGrpSpPr/>
          <p:nvPr/>
        </p:nvGrpSpPr>
        <p:grpSpPr>
          <a:xfrm>
            <a:off x="309868" y="711612"/>
            <a:ext cx="18197" cy="243247"/>
            <a:chOff x="10809827" y="4402455"/>
            <a:chExt cx="24764" cy="330993"/>
          </a:xfrm>
        </p:grpSpPr>
        <p:sp>
          <p:nvSpPr>
            <p:cNvPr id="471" name="Google Shape;471;p16"/>
            <p:cNvSpPr/>
            <p:nvPr/>
          </p:nvSpPr>
          <p:spPr>
            <a:xfrm>
              <a:off x="10822209" y="4414266"/>
              <a:ext cx="9525" cy="307467"/>
            </a:xfrm>
            <a:custGeom>
              <a:rect b="b" l="l" r="r" t="t"/>
              <a:pathLst>
                <a:path extrusionOk="0" h="307467" w="9525">
                  <a:moveTo>
                    <a:pt x="-1" y="307467"/>
                  </a:moveTo>
                  <a:lnTo>
                    <a:pt x="-1" y="0"/>
                  </a:lnTo>
                </a:path>
              </a:pathLst>
            </a:custGeom>
            <a:solidFill>
              <a:schemeClr val="accent4"/>
            </a:solidFill>
            <a:ln cap="flat" cmpd="sng" w="10950">
              <a:solidFill>
                <a:schemeClr val="accent4"/>
              </a:solidFill>
              <a:prstDash val="dashDot"/>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2" name="Google Shape;472;p16"/>
            <p:cNvSpPr/>
            <p:nvPr/>
          </p:nvSpPr>
          <p:spPr>
            <a:xfrm>
              <a:off x="10809827" y="4708683"/>
              <a:ext cx="24764" cy="24765"/>
            </a:xfrm>
            <a:custGeom>
              <a:rect b="b" l="l" r="r" t="t"/>
              <a:pathLst>
                <a:path extrusionOk="0" h="24765" w="24764">
                  <a:moveTo>
                    <a:pt x="24765" y="12382"/>
                  </a:moveTo>
                  <a:cubicBezTo>
                    <a:pt x="24765" y="19240"/>
                    <a:pt x="19241" y="24765"/>
                    <a:pt x="12382" y="24765"/>
                  </a:cubicBezTo>
                  <a:cubicBezTo>
                    <a:pt x="5524" y="24765"/>
                    <a:pt x="0" y="19240"/>
                    <a:pt x="0" y="12382"/>
                  </a:cubicBezTo>
                  <a:cubicBezTo>
                    <a:pt x="0" y="5524"/>
                    <a:pt x="5524" y="0"/>
                    <a:pt x="12382" y="0"/>
                  </a:cubicBezTo>
                  <a:cubicBezTo>
                    <a:pt x="19241" y="0"/>
                    <a:pt x="24765" y="5524"/>
                    <a:pt x="24765" y="12382"/>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3" name="Google Shape;473;p16"/>
            <p:cNvSpPr/>
            <p:nvPr/>
          </p:nvSpPr>
          <p:spPr>
            <a:xfrm>
              <a:off x="10809827" y="4402455"/>
              <a:ext cx="24764" cy="24764"/>
            </a:xfrm>
            <a:custGeom>
              <a:rect b="b" l="l" r="r" t="t"/>
              <a:pathLst>
                <a:path extrusionOk="0" h="24764" w="24764">
                  <a:moveTo>
                    <a:pt x="24765" y="12382"/>
                  </a:moveTo>
                  <a:cubicBezTo>
                    <a:pt x="24765" y="5524"/>
                    <a:pt x="19241" y="0"/>
                    <a:pt x="12382" y="0"/>
                  </a:cubicBezTo>
                  <a:cubicBezTo>
                    <a:pt x="5524" y="0"/>
                    <a:pt x="0" y="5524"/>
                    <a:pt x="0" y="12382"/>
                  </a:cubicBezTo>
                  <a:cubicBezTo>
                    <a:pt x="0" y="19240"/>
                    <a:pt x="5524" y="24765"/>
                    <a:pt x="12382" y="24765"/>
                  </a:cubicBezTo>
                  <a:cubicBezTo>
                    <a:pt x="19241" y="24765"/>
                    <a:pt x="24765" y="19240"/>
                    <a:pt x="24765" y="12382"/>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4" name="Google Shape;474;p16"/>
          <p:cNvGrpSpPr/>
          <p:nvPr/>
        </p:nvGrpSpPr>
        <p:grpSpPr>
          <a:xfrm>
            <a:off x="8421644" y="1045085"/>
            <a:ext cx="396068" cy="717683"/>
            <a:chOff x="1945386" y="5582316"/>
            <a:chExt cx="470725" cy="852963"/>
          </a:xfrm>
        </p:grpSpPr>
        <p:grpSp>
          <p:nvGrpSpPr>
            <p:cNvPr id="475" name="Google Shape;475;p16"/>
            <p:cNvGrpSpPr/>
            <p:nvPr/>
          </p:nvGrpSpPr>
          <p:grpSpPr>
            <a:xfrm>
              <a:off x="1945386" y="5582316"/>
              <a:ext cx="470725" cy="852963"/>
              <a:chOff x="1945386" y="5582316"/>
              <a:chExt cx="470725" cy="852963"/>
            </a:xfrm>
          </p:grpSpPr>
          <p:sp>
            <p:nvSpPr>
              <p:cNvPr id="476" name="Google Shape;476;p16"/>
              <p:cNvSpPr/>
              <p:nvPr/>
            </p:nvSpPr>
            <p:spPr>
              <a:xfrm>
                <a:off x="1945386" y="5582316"/>
                <a:ext cx="470725" cy="852963"/>
              </a:xfrm>
              <a:custGeom>
                <a:rect b="b" l="l" r="r" t="t"/>
                <a:pathLst>
                  <a:path extrusionOk="0" h="852963" w="470725">
                    <a:moveTo>
                      <a:pt x="435388" y="0"/>
                    </a:moveTo>
                    <a:cubicBezTo>
                      <a:pt x="454904" y="0"/>
                      <a:pt x="470726" y="15821"/>
                      <a:pt x="470726" y="35338"/>
                    </a:cubicBezTo>
                    <a:lnTo>
                      <a:pt x="470726" y="817626"/>
                    </a:lnTo>
                    <a:cubicBezTo>
                      <a:pt x="470726" y="837143"/>
                      <a:pt x="454904" y="852964"/>
                      <a:pt x="435388" y="852964"/>
                    </a:cubicBezTo>
                    <a:lnTo>
                      <a:pt x="35338" y="852964"/>
                    </a:lnTo>
                    <a:cubicBezTo>
                      <a:pt x="15821" y="852964"/>
                      <a:pt x="0" y="837143"/>
                      <a:pt x="0" y="817626"/>
                    </a:cubicBezTo>
                    <a:lnTo>
                      <a:pt x="0" y="35338"/>
                    </a:lnTo>
                    <a:cubicBezTo>
                      <a:pt x="0" y="15822"/>
                      <a:pt x="15821" y="0"/>
                      <a:pt x="35338"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7" name="Google Shape;477;p16"/>
              <p:cNvSpPr/>
              <p:nvPr/>
            </p:nvSpPr>
            <p:spPr>
              <a:xfrm>
                <a:off x="1965864" y="5625846"/>
                <a:ext cx="429577" cy="699420"/>
              </a:xfrm>
              <a:custGeom>
                <a:rect b="b" l="l" r="r" t="t"/>
                <a:pathLst>
                  <a:path extrusionOk="0" h="699420" w="429577">
                    <a:moveTo>
                      <a:pt x="0" y="0"/>
                    </a:moveTo>
                    <a:lnTo>
                      <a:pt x="429578" y="0"/>
                    </a:lnTo>
                    <a:lnTo>
                      <a:pt x="429578" y="699421"/>
                    </a:lnTo>
                    <a:lnTo>
                      <a:pt x="0" y="69942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478" name="Google Shape;478;p16"/>
            <p:cNvSpPr/>
            <p:nvPr/>
          </p:nvSpPr>
          <p:spPr>
            <a:xfrm>
              <a:off x="1986438" y="6371462"/>
              <a:ext cx="388334" cy="32194"/>
            </a:xfrm>
            <a:custGeom>
              <a:rect b="b" l="l" r="r" t="t"/>
              <a:pathLst>
                <a:path extrusionOk="0" h="32194" w="388334">
                  <a:moveTo>
                    <a:pt x="88011" y="0"/>
                  </a:moveTo>
                  <a:lnTo>
                    <a:pt x="16097" y="0"/>
                  </a:lnTo>
                  <a:cubicBezTo>
                    <a:pt x="7239" y="0"/>
                    <a:pt x="0" y="7239"/>
                    <a:pt x="0" y="16097"/>
                  </a:cubicBezTo>
                  <a:cubicBezTo>
                    <a:pt x="0" y="24955"/>
                    <a:pt x="7239" y="32195"/>
                    <a:pt x="16097" y="32195"/>
                  </a:cubicBezTo>
                  <a:lnTo>
                    <a:pt x="88011" y="32195"/>
                  </a:lnTo>
                  <a:cubicBezTo>
                    <a:pt x="96869" y="32195"/>
                    <a:pt x="104108" y="24955"/>
                    <a:pt x="104108" y="16097"/>
                  </a:cubicBezTo>
                  <a:cubicBezTo>
                    <a:pt x="104108" y="7239"/>
                    <a:pt x="96869" y="0"/>
                    <a:pt x="88011" y="0"/>
                  </a:cubicBezTo>
                  <a:close/>
                  <a:moveTo>
                    <a:pt x="230124" y="0"/>
                  </a:moveTo>
                  <a:lnTo>
                    <a:pt x="158210" y="0"/>
                  </a:lnTo>
                  <a:cubicBezTo>
                    <a:pt x="149352" y="0"/>
                    <a:pt x="142113" y="7239"/>
                    <a:pt x="142113" y="16097"/>
                  </a:cubicBezTo>
                  <a:cubicBezTo>
                    <a:pt x="142113" y="24955"/>
                    <a:pt x="149352" y="32195"/>
                    <a:pt x="158210" y="32195"/>
                  </a:cubicBezTo>
                  <a:lnTo>
                    <a:pt x="230124" y="32195"/>
                  </a:lnTo>
                  <a:cubicBezTo>
                    <a:pt x="238982" y="32195"/>
                    <a:pt x="246221" y="24955"/>
                    <a:pt x="246221" y="16097"/>
                  </a:cubicBezTo>
                  <a:cubicBezTo>
                    <a:pt x="246221" y="7239"/>
                    <a:pt x="238982" y="0"/>
                    <a:pt x="230124" y="0"/>
                  </a:cubicBezTo>
                  <a:close/>
                  <a:moveTo>
                    <a:pt x="372237" y="0"/>
                  </a:moveTo>
                  <a:lnTo>
                    <a:pt x="300323" y="0"/>
                  </a:lnTo>
                  <a:cubicBezTo>
                    <a:pt x="291465" y="0"/>
                    <a:pt x="284226" y="7239"/>
                    <a:pt x="284226" y="16097"/>
                  </a:cubicBezTo>
                  <a:cubicBezTo>
                    <a:pt x="284226" y="24955"/>
                    <a:pt x="291465" y="32195"/>
                    <a:pt x="300323" y="32195"/>
                  </a:cubicBezTo>
                  <a:lnTo>
                    <a:pt x="372237" y="32195"/>
                  </a:lnTo>
                  <a:cubicBezTo>
                    <a:pt x="381095" y="32195"/>
                    <a:pt x="388334" y="24955"/>
                    <a:pt x="388334" y="16097"/>
                  </a:cubicBezTo>
                  <a:cubicBezTo>
                    <a:pt x="388334" y="7239"/>
                    <a:pt x="381095" y="0"/>
                    <a:pt x="372237"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79" name="Google Shape;479;p16"/>
          <p:cNvGrpSpPr/>
          <p:nvPr/>
        </p:nvGrpSpPr>
        <p:grpSpPr>
          <a:xfrm>
            <a:off x="8088695" y="57742"/>
            <a:ext cx="1061979" cy="558999"/>
            <a:chOff x="3859815" y="2867310"/>
            <a:chExt cx="1262157" cy="664368"/>
          </a:xfrm>
        </p:grpSpPr>
        <p:sp>
          <p:nvSpPr>
            <p:cNvPr id="480" name="Google Shape;480;p16"/>
            <p:cNvSpPr/>
            <p:nvPr/>
          </p:nvSpPr>
          <p:spPr>
            <a:xfrm>
              <a:off x="3859815" y="2867310"/>
              <a:ext cx="1262157" cy="664368"/>
            </a:xfrm>
            <a:custGeom>
              <a:rect b="b" l="l" r="r" t="t"/>
              <a:pathLst>
                <a:path extrusionOk="0" h="664368" w="1262157">
                  <a:moveTo>
                    <a:pt x="1102233" y="344424"/>
                  </a:moveTo>
                  <a:cubicBezTo>
                    <a:pt x="1090231" y="344424"/>
                    <a:pt x="1078611" y="345757"/>
                    <a:pt x="1067372" y="348234"/>
                  </a:cubicBezTo>
                  <a:cubicBezTo>
                    <a:pt x="1048131" y="223838"/>
                    <a:pt x="945166" y="127159"/>
                    <a:pt x="817816" y="117348"/>
                  </a:cubicBezTo>
                  <a:cubicBezTo>
                    <a:pt x="756856" y="45625"/>
                    <a:pt x="666083" y="0"/>
                    <a:pt x="564547" y="0"/>
                  </a:cubicBezTo>
                  <a:cubicBezTo>
                    <a:pt x="398526" y="0"/>
                    <a:pt x="260890" y="121825"/>
                    <a:pt x="236220" y="280988"/>
                  </a:cubicBezTo>
                  <a:cubicBezTo>
                    <a:pt x="222599" y="277939"/>
                    <a:pt x="208502" y="276320"/>
                    <a:pt x="194024" y="276320"/>
                  </a:cubicBezTo>
                  <a:cubicBezTo>
                    <a:pt x="86868" y="276320"/>
                    <a:pt x="0" y="363188"/>
                    <a:pt x="0" y="470345"/>
                  </a:cubicBezTo>
                  <a:cubicBezTo>
                    <a:pt x="0" y="577501"/>
                    <a:pt x="86868" y="664369"/>
                    <a:pt x="194024" y="664369"/>
                  </a:cubicBezTo>
                  <a:lnTo>
                    <a:pt x="1102138" y="664369"/>
                  </a:lnTo>
                  <a:cubicBezTo>
                    <a:pt x="1190530" y="664369"/>
                    <a:pt x="1262158" y="592741"/>
                    <a:pt x="1262158" y="504349"/>
                  </a:cubicBezTo>
                  <a:cubicBezTo>
                    <a:pt x="1262158" y="415957"/>
                    <a:pt x="1190530" y="344329"/>
                    <a:pt x="1102138" y="344329"/>
                  </a:cubicBezTo>
                  <a:close/>
                </a:path>
              </a:pathLst>
            </a:custGeom>
            <a:solidFill>
              <a:srgbClr val="42444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81" name="Google Shape;481;p16"/>
            <p:cNvGrpSpPr/>
            <p:nvPr/>
          </p:nvGrpSpPr>
          <p:grpSpPr>
            <a:xfrm>
              <a:off x="4275677" y="3065525"/>
              <a:ext cx="334517" cy="380047"/>
              <a:chOff x="4275677" y="3065525"/>
              <a:chExt cx="334517" cy="380047"/>
            </a:xfrm>
          </p:grpSpPr>
          <p:grpSp>
            <p:nvGrpSpPr>
              <p:cNvPr id="482" name="Google Shape;482;p16"/>
              <p:cNvGrpSpPr/>
              <p:nvPr/>
            </p:nvGrpSpPr>
            <p:grpSpPr>
              <a:xfrm>
                <a:off x="4275677" y="3065525"/>
                <a:ext cx="334517" cy="380047"/>
                <a:chOff x="4275677" y="3065525"/>
                <a:chExt cx="334517" cy="380047"/>
              </a:xfrm>
            </p:grpSpPr>
            <p:grpSp>
              <p:nvGrpSpPr>
                <p:cNvPr id="483" name="Google Shape;483;p16"/>
                <p:cNvGrpSpPr/>
                <p:nvPr/>
              </p:nvGrpSpPr>
              <p:grpSpPr>
                <a:xfrm>
                  <a:off x="4275677" y="3301269"/>
                  <a:ext cx="334422" cy="144303"/>
                  <a:chOff x="4275677" y="3301269"/>
                  <a:chExt cx="334422" cy="144303"/>
                </a:xfrm>
              </p:grpSpPr>
              <p:sp>
                <p:nvSpPr>
                  <p:cNvPr id="484" name="Google Shape;484;p16"/>
                  <p:cNvSpPr/>
                  <p:nvPr/>
                </p:nvSpPr>
                <p:spPr>
                  <a:xfrm>
                    <a:off x="4275677" y="3331654"/>
                    <a:ext cx="334422" cy="113918"/>
                  </a:xfrm>
                  <a:custGeom>
                    <a:rect b="b" l="l" r="r" t="t"/>
                    <a:pathLst>
                      <a:path extrusionOk="0" h="113918" w="334422">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5" name="Google Shape;485;p16"/>
                  <p:cNvSpPr/>
                  <p:nvPr/>
                </p:nvSpPr>
                <p:spPr>
                  <a:xfrm>
                    <a:off x="4275772" y="3301269"/>
                    <a:ext cx="334327" cy="60769"/>
                  </a:xfrm>
                  <a:custGeom>
                    <a:rect b="b" l="l" r="r" t="t"/>
                    <a:pathLst>
                      <a:path extrusionOk="0" h="60769" w="334327">
                        <a:moveTo>
                          <a:pt x="334328" y="30385"/>
                        </a:moveTo>
                        <a:cubicBezTo>
                          <a:pt x="334328" y="47166"/>
                          <a:pt x="259486" y="60770"/>
                          <a:pt x="167164" y="60770"/>
                        </a:cubicBezTo>
                        <a:cubicBezTo>
                          <a:pt x="74842" y="60770"/>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86" name="Google Shape;486;p16"/>
                <p:cNvGrpSpPr/>
                <p:nvPr/>
              </p:nvGrpSpPr>
              <p:grpSpPr>
                <a:xfrm>
                  <a:off x="4275677" y="3183350"/>
                  <a:ext cx="334422" cy="144302"/>
                  <a:chOff x="4275677" y="3183350"/>
                  <a:chExt cx="334422" cy="144302"/>
                </a:xfrm>
              </p:grpSpPr>
              <p:sp>
                <p:nvSpPr>
                  <p:cNvPr id="487" name="Google Shape;487;p16"/>
                  <p:cNvSpPr/>
                  <p:nvPr/>
                </p:nvSpPr>
                <p:spPr>
                  <a:xfrm>
                    <a:off x="4275677" y="3213734"/>
                    <a:ext cx="334422" cy="113918"/>
                  </a:xfrm>
                  <a:custGeom>
                    <a:rect b="b" l="l" r="r" t="t"/>
                    <a:pathLst>
                      <a:path extrusionOk="0" h="113918" w="334422">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88" name="Google Shape;488;p16"/>
                  <p:cNvSpPr/>
                  <p:nvPr/>
                </p:nvSpPr>
                <p:spPr>
                  <a:xfrm>
                    <a:off x="4275772" y="3183350"/>
                    <a:ext cx="334327" cy="60769"/>
                  </a:xfrm>
                  <a:custGeom>
                    <a:rect b="b" l="l" r="r" t="t"/>
                    <a:pathLst>
                      <a:path extrusionOk="0" h="60769" w="334327">
                        <a:moveTo>
                          <a:pt x="334328" y="30385"/>
                        </a:moveTo>
                        <a:cubicBezTo>
                          <a:pt x="334328" y="47166"/>
                          <a:pt x="259486" y="60769"/>
                          <a:pt x="167164" y="60769"/>
                        </a:cubicBezTo>
                        <a:cubicBezTo>
                          <a:pt x="74842" y="60769"/>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89" name="Google Shape;489;p16"/>
                <p:cNvGrpSpPr/>
                <p:nvPr/>
              </p:nvGrpSpPr>
              <p:grpSpPr>
                <a:xfrm>
                  <a:off x="4275677" y="3065525"/>
                  <a:ext cx="334517" cy="144303"/>
                  <a:chOff x="4275677" y="3065525"/>
                  <a:chExt cx="334517" cy="144303"/>
                </a:xfrm>
              </p:grpSpPr>
              <p:sp>
                <p:nvSpPr>
                  <p:cNvPr id="490" name="Google Shape;490;p16"/>
                  <p:cNvSpPr/>
                  <p:nvPr/>
                </p:nvSpPr>
                <p:spPr>
                  <a:xfrm>
                    <a:off x="4275677" y="3095910"/>
                    <a:ext cx="334422" cy="113918"/>
                  </a:xfrm>
                  <a:custGeom>
                    <a:rect b="b" l="l" r="r" t="t"/>
                    <a:pathLst>
                      <a:path extrusionOk="0" h="113918" w="334422">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1" name="Google Shape;491;p16"/>
                  <p:cNvSpPr/>
                  <p:nvPr/>
                </p:nvSpPr>
                <p:spPr>
                  <a:xfrm>
                    <a:off x="4275867" y="3065525"/>
                    <a:ext cx="334327" cy="60769"/>
                  </a:xfrm>
                  <a:custGeom>
                    <a:rect b="b" l="l" r="r" t="t"/>
                    <a:pathLst>
                      <a:path extrusionOk="0" h="60769" w="334327">
                        <a:moveTo>
                          <a:pt x="334328" y="30385"/>
                        </a:moveTo>
                        <a:cubicBezTo>
                          <a:pt x="334328" y="47149"/>
                          <a:pt x="259461" y="60770"/>
                          <a:pt x="167164" y="60770"/>
                        </a:cubicBezTo>
                        <a:cubicBezTo>
                          <a:pt x="74866" y="60770"/>
                          <a:pt x="0" y="47149"/>
                          <a:pt x="0" y="30385"/>
                        </a:cubicBezTo>
                        <a:cubicBezTo>
                          <a:pt x="0" y="13621"/>
                          <a:pt x="74866" y="0"/>
                          <a:pt x="167164" y="0"/>
                        </a:cubicBezTo>
                        <a:cubicBezTo>
                          <a:pt x="259461" y="0"/>
                          <a:pt x="334328" y="13621"/>
                          <a:pt x="334328" y="30385"/>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492" name="Google Shape;492;p16"/>
              <p:cNvSpPr/>
              <p:nvPr/>
            </p:nvSpPr>
            <p:spPr>
              <a:xfrm>
                <a:off x="4529994" y="3140487"/>
                <a:ext cx="38100" cy="38100"/>
              </a:xfrm>
              <a:custGeom>
                <a:rect b="b" l="l" r="r" t="t"/>
                <a:pathLst>
                  <a:path extrusionOk="0" h="38100" w="38100">
                    <a:moveTo>
                      <a:pt x="38100" y="19050"/>
                    </a:moveTo>
                    <a:cubicBezTo>
                      <a:pt x="38100" y="29623"/>
                      <a:pt x="29528" y="38100"/>
                      <a:pt x="19050" y="38100"/>
                    </a:cubicBezTo>
                    <a:cubicBezTo>
                      <a:pt x="8572" y="38100"/>
                      <a:pt x="0" y="29528"/>
                      <a:pt x="0" y="19050"/>
                    </a:cubicBezTo>
                    <a:cubicBezTo>
                      <a:pt x="0" y="8572"/>
                      <a:pt x="8572" y="0"/>
                      <a:pt x="19050" y="0"/>
                    </a:cubicBezTo>
                    <a:cubicBezTo>
                      <a:pt x="29528" y="0"/>
                      <a:pt x="38100" y="8572"/>
                      <a:pt x="38100" y="19050"/>
                    </a:cubicBezTo>
                    <a:close/>
                  </a:path>
                </a:pathLst>
              </a:custGeom>
              <a:solidFill>
                <a:srgbClr val="55C0E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3" name="Google Shape;493;p16"/>
              <p:cNvSpPr/>
              <p:nvPr/>
            </p:nvSpPr>
            <p:spPr>
              <a:xfrm>
                <a:off x="4529994" y="3256216"/>
                <a:ext cx="38100" cy="38100"/>
              </a:xfrm>
              <a:custGeom>
                <a:rect b="b" l="l" r="r" t="t"/>
                <a:pathLst>
                  <a:path extrusionOk="0" h="38100" w="3810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4" name="Google Shape;494;p16"/>
              <p:cNvSpPr/>
              <p:nvPr/>
            </p:nvSpPr>
            <p:spPr>
              <a:xfrm>
                <a:off x="4529994" y="3377088"/>
                <a:ext cx="38100" cy="38100"/>
              </a:xfrm>
              <a:custGeom>
                <a:rect b="b" l="l" r="r" t="t"/>
                <a:pathLst>
                  <a:path extrusionOk="0" h="38100" w="3810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95" name="Google Shape;495;p16"/>
          <p:cNvGrpSpPr/>
          <p:nvPr/>
        </p:nvGrpSpPr>
        <p:grpSpPr>
          <a:xfrm>
            <a:off x="8582238" y="611818"/>
            <a:ext cx="33124" cy="442802"/>
            <a:chOff x="10809827" y="4402455"/>
            <a:chExt cx="24764" cy="330993"/>
          </a:xfrm>
        </p:grpSpPr>
        <p:sp>
          <p:nvSpPr>
            <p:cNvPr id="496" name="Google Shape;496;p16"/>
            <p:cNvSpPr/>
            <p:nvPr/>
          </p:nvSpPr>
          <p:spPr>
            <a:xfrm>
              <a:off x="10822209" y="4414266"/>
              <a:ext cx="9525" cy="307467"/>
            </a:xfrm>
            <a:custGeom>
              <a:rect b="b" l="l" r="r" t="t"/>
              <a:pathLst>
                <a:path extrusionOk="0" h="307467" w="9525">
                  <a:moveTo>
                    <a:pt x="-1" y="307467"/>
                  </a:moveTo>
                  <a:lnTo>
                    <a:pt x="-1" y="0"/>
                  </a:lnTo>
                </a:path>
              </a:pathLst>
            </a:custGeom>
            <a:solidFill>
              <a:schemeClr val="accent4"/>
            </a:solidFill>
            <a:ln cap="flat" cmpd="sng" w="10950">
              <a:solidFill>
                <a:schemeClr val="accent4"/>
              </a:solidFill>
              <a:prstDash val="dashDot"/>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7" name="Google Shape;497;p16"/>
            <p:cNvSpPr/>
            <p:nvPr/>
          </p:nvSpPr>
          <p:spPr>
            <a:xfrm>
              <a:off x="10809827" y="4708683"/>
              <a:ext cx="24764" cy="24765"/>
            </a:xfrm>
            <a:custGeom>
              <a:rect b="b" l="l" r="r" t="t"/>
              <a:pathLst>
                <a:path extrusionOk="0" h="24765" w="24764">
                  <a:moveTo>
                    <a:pt x="24765" y="12382"/>
                  </a:moveTo>
                  <a:cubicBezTo>
                    <a:pt x="24765" y="19240"/>
                    <a:pt x="19241" y="24765"/>
                    <a:pt x="12382" y="24765"/>
                  </a:cubicBezTo>
                  <a:cubicBezTo>
                    <a:pt x="5524" y="24765"/>
                    <a:pt x="0" y="19240"/>
                    <a:pt x="0" y="12382"/>
                  </a:cubicBezTo>
                  <a:cubicBezTo>
                    <a:pt x="0" y="5524"/>
                    <a:pt x="5524" y="0"/>
                    <a:pt x="12382" y="0"/>
                  </a:cubicBezTo>
                  <a:cubicBezTo>
                    <a:pt x="19241" y="0"/>
                    <a:pt x="24765" y="5524"/>
                    <a:pt x="24765" y="12382"/>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98" name="Google Shape;498;p16"/>
            <p:cNvSpPr/>
            <p:nvPr/>
          </p:nvSpPr>
          <p:spPr>
            <a:xfrm>
              <a:off x="10809827" y="4402455"/>
              <a:ext cx="24764" cy="24764"/>
            </a:xfrm>
            <a:custGeom>
              <a:rect b="b" l="l" r="r" t="t"/>
              <a:pathLst>
                <a:path extrusionOk="0" h="24764" w="24764">
                  <a:moveTo>
                    <a:pt x="24765" y="12382"/>
                  </a:moveTo>
                  <a:cubicBezTo>
                    <a:pt x="24765" y="5524"/>
                    <a:pt x="19241" y="0"/>
                    <a:pt x="12382" y="0"/>
                  </a:cubicBezTo>
                  <a:cubicBezTo>
                    <a:pt x="5524" y="0"/>
                    <a:pt x="0" y="5524"/>
                    <a:pt x="0" y="12382"/>
                  </a:cubicBezTo>
                  <a:cubicBezTo>
                    <a:pt x="0" y="19240"/>
                    <a:pt x="5524" y="24765"/>
                    <a:pt x="12382" y="24765"/>
                  </a:cubicBezTo>
                  <a:cubicBezTo>
                    <a:pt x="19241" y="24765"/>
                    <a:pt x="24765" y="19240"/>
                    <a:pt x="24765" y="12382"/>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499" name="Shape 499"/>
        <p:cNvGrpSpPr/>
        <p:nvPr/>
      </p:nvGrpSpPr>
      <p:grpSpPr>
        <a:xfrm>
          <a:off x="0" y="0"/>
          <a:ext cx="0" cy="0"/>
          <a:chOff x="0" y="0"/>
          <a:chExt cx="0" cy="0"/>
        </a:xfrm>
      </p:grpSpPr>
      <p:sp>
        <p:nvSpPr>
          <p:cNvPr id="500" name="Google Shape;500;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01" name="Google Shape;501;p17"/>
          <p:cNvSpPr txBox="1"/>
          <p:nvPr>
            <p:ph idx="1" type="subTitle"/>
          </p:nvPr>
        </p:nvSpPr>
        <p:spPr>
          <a:xfrm>
            <a:off x="1253225" y="2053700"/>
            <a:ext cx="2811000" cy="103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02" name="Google Shape;502;p17"/>
          <p:cNvSpPr txBox="1"/>
          <p:nvPr>
            <p:ph idx="2" type="subTitle"/>
          </p:nvPr>
        </p:nvSpPr>
        <p:spPr>
          <a:xfrm>
            <a:off x="5079776" y="2053700"/>
            <a:ext cx="2811000" cy="103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03" name="Google Shape;503;p17"/>
          <p:cNvSpPr txBox="1"/>
          <p:nvPr>
            <p:ph idx="3" type="subTitle"/>
          </p:nvPr>
        </p:nvSpPr>
        <p:spPr>
          <a:xfrm>
            <a:off x="1253225" y="3565300"/>
            <a:ext cx="2811000" cy="103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04" name="Google Shape;504;p17"/>
          <p:cNvSpPr txBox="1"/>
          <p:nvPr>
            <p:ph idx="4" type="subTitle"/>
          </p:nvPr>
        </p:nvSpPr>
        <p:spPr>
          <a:xfrm>
            <a:off x="5079776" y="3565300"/>
            <a:ext cx="2811000" cy="1038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05" name="Google Shape;505;p17"/>
          <p:cNvSpPr txBox="1"/>
          <p:nvPr>
            <p:ph idx="5" type="subTitle"/>
          </p:nvPr>
        </p:nvSpPr>
        <p:spPr>
          <a:xfrm>
            <a:off x="1253225" y="1363500"/>
            <a:ext cx="2811000" cy="697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Epilogue"/>
                <a:ea typeface="Epilogue"/>
                <a:cs typeface="Epilogue"/>
                <a:sym typeface="Epilogu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506" name="Google Shape;506;p17"/>
          <p:cNvSpPr txBox="1"/>
          <p:nvPr>
            <p:ph idx="6" type="subTitle"/>
          </p:nvPr>
        </p:nvSpPr>
        <p:spPr>
          <a:xfrm>
            <a:off x="1253225" y="2875125"/>
            <a:ext cx="2811000" cy="697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Epilogue"/>
                <a:ea typeface="Epilogue"/>
                <a:cs typeface="Epilogue"/>
                <a:sym typeface="Epilogu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507" name="Google Shape;507;p17"/>
          <p:cNvSpPr txBox="1"/>
          <p:nvPr>
            <p:ph idx="7" type="subTitle"/>
          </p:nvPr>
        </p:nvSpPr>
        <p:spPr>
          <a:xfrm>
            <a:off x="5079750" y="1363500"/>
            <a:ext cx="2811000" cy="697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Epilogue"/>
                <a:ea typeface="Epilogue"/>
                <a:cs typeface="Epilogue"/>
                <a:sym typeface="Epilogu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508" name="Google Shape;508;p17"/>
          <p:cNvSpPr txBox="1"/>
          <p:nvPr>
            <p:ph idx="8" type="subTitle"/>
          </p:nvPr>
        </p:nvSpPr>
        <p:spPr>
          <a:xfrm>
            <a:off x="5079750" y="2875125"/>
            <a:ext cx="2811000" cy="6978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Epilogue"/>
                <a:ea typeface="Epilogue"/>
                <a:cs typeface="Epilogue"/>
                <a:sym typeface="Epilogu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509" name="Google Shape;509;p17"/>
          <p:cNvSpPr/>
          <p:nvPr/>
        </p:nvSpPr>
        <p:spPr>
          <a:xfrm flipH="1" rot="8819869">
            <a:off x="7035528" y="3933627"/>
            <a:ext cx="3158468" cy="2509642"/>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17"/>
          <p:cNvSpPr/>
          <p:nvPr/>
        </p:nvSpPr>
        <p:spPr>
          <a:xfrm flipH="1" rot="-3657034">
            <a:off x="-1336268" y="-858934"/>
            <a:ext cx="2746020" cy="1921695"/>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1" name="Google Shape;511;p17"/>
          <p:cNvGrpSpPr/>
          <p:nvPr/>
        </p:nvGrpSpPr>
        <p:grpSpPr>
          <a:xfrm>
            <a:off x="65066" y="4373044"/>
            <a:ext cx="878158" cy="654532"/>
            <a:chOff x="1114425" y="4361211"/>
            <a:chExt cx="573023" cy="427101"/>
          </a:xfrm>
        </p:grpSpPr>
        <p:grpSp>
          <p:nvGrpSpPr>
            <p:cNvPr id="512" name="Google Shape;512;p17"/>
            <p:cNvGrpSpPr/>
            <p:nvPr/>
          </p:nvGrpSpPr>
          <p:grpSpPr>
            <a:xfrm>
              <a:off x="1114425" y="4361211"/>
              <a:ext cx="573023" cy="427101"/>
              <a:chOff x="1114425" y="4361211"/>
              <a:chExt cx="573023" cy="427101"/>
            </a:xfrm>
          </p:grpSpPr>
          <p:sp>
            <p:nvSpPr>
              <p:cNvPr id="513" name="Google Shape;513;p17"/>
              <p:cNvSpPr/>
              <p:nvPr/>
            </p:nvSpPr>
            <p:spPr>
              <a:xfrm>
                <a:off x="1241964" y="4361211"/>
                <a:ext cx="445484" cy="299466"/>
              </a:xfrm>
              <a:custGeom>
                <a:rect b="b" l="l" r="r" t="t"/>
                <a:pathLst>
                  <a:path extrusionOk="0" h="299466" w="445484">
                    <a:moveTo>
                      <a:pt x="139160" y="7715"/>
                    </a:moveTo>
                    <a:lnTo>
                      <a:pt x="173450" y="42005"/>
                    </a:lnTo>
                    <a:cubicBezTo>
                      <a:pt x="178403" y="46958"/>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79" y="299466"/>
                    </a:lnTo>
                    <a:cubicBezTo>
                      <a:pt x="11811" y="299466"/>
                      <a:pt x="0" y="287560"/>
                      <a:pt x="0" y="272987"/>
                    </a:cubicBezTo>
                    <a:lnTo>
                      <a:pt x="0" y="26479"/>
                    </a:lnTo>
                    <a:cubicBezTo>
                      <a:pt x="0" y="11811"/>
                      <a:pt x="11906" y="0"/>
                      <a:pt x="26479" y="0"/>
                    </a:cubicBezTo>
                    <a:lnTo>
                      <a:pt x="120396" y="0"/>
                    </a:lnTo>
                    <a:cubicBezTo>
                      <a:pt x="127445" y="0"/>
                      <a:pt x="134207" y="2762"/>
                      <a:pt x="139160" y="7715"/>
                    </a:cubicBezTo>
                    <a:close/>
                  </a:path>
                </a:pathLst>
              </a:custGeom>
              <a:solidFill>
                <a:srgbClr val="35363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4" name="Google Shape;514;p17"/>
              <p:cNvSpPr/>
              <p:nvPr/>
            </p:nvSpPr>
            <p:spPr>
              <a:xfrm>
                <a:off x="1178242" y="4425029"/>
                <a:ext cx="445484" cy="299466"/>
              </a:xfrm>
              <a:custGeom>
                <a:rect b="b" l="l" r="r" t="t"/>
                <a:pathLst>
                  <a:path extrusionOk="0" h="299466" w="445484">
                    <a:moveTo>
                      <a:pt x="139160" y="7620"/>
                    </a:moveTo>
                    <a:lnTo>
                      <a:pt x="173450" y="41910"/>
                    </a:lnTo>
                    <a:cubicBezTo>
                      <a:pt x="178403" y="46863"/>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79" y="299466"/>
                    </a:lnTo>
                    <a:cubicBezTo>
                      <a:pt x="11811" y="299466"/>
                      <a:pt x="0" y="287560"/>
                      <a:pt x="0" y="272987"/>
                    </a:cubicBezTo>
                    <a:lnTo>
                      <a:pt x="0" y="26479"/>
                    </a:lnTo>
                    <a:cubicBezTo>
                      <a:pt x="0" y="11811"/>
                      <a:pt x="11906" y="0"/>
                      <a:pt x="26479" y="0"/>
                    </a:cubicBezTo>
                    <a:lnTo>
                      <a:pt x="120396" y="0"/>
                    </a:lnTo>
                    <a:cubicBezTo>
                      <a:pt x="127445" y="0"/>
                      <a:pt x="134207" y="2762"/>
                      <a:pt x="139160" y="7715"/>
                    </a:cubicBezTo>
                    <a:close/>
                  </a:path>
                </a:pathLst>
              </a:custGeom>
              <a:solidFill>
                <a:srgbClr val="42444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15" name="Google Shape;515;p17"/>
              <p:cNvSpPr/>
              <p:nvPr/>
            </p:nvSpPr>
            <p:spPr>
              <a:xfrm>
                <a:off x="1114425" y="4488846"/>
                <a:ext cx="445484" cy="299466"/>
              </a:xfrm>
              <a:custGeom>
                <a:rect b="b" l="l" r="r" t="t"/>
                <a:pathLst>
                  <a:path extrusionOk="0" h="299466" w="445484">
                    <a:moveTo>
                      <a:pt x="139160" y="7620"/>
                    </a:moveTo>
                    <a:lnTo>
                      <a:pt x="173450" y="41910"/>
                    </a:lnTo>
                    <a:cubicBezTo>
                      <a:pt x="178403" y="46863"/>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80" y="299466"/>
                    </a:lnTo>
                    <a:cubicBezTo>
                      <a:pt x="11811" y="299466"/>
                      <a:pt x="0" y="287560"/>
                      <a:pt x="0" y="272987"/>
                    </a:cubicBezTo>
                    <a:lnTo>
                      <a:pt x="0" y="26479"/>
                    </a:lnTo>
                    <a:cubicBezTo>
                      <a:pt x="0" y="11811"/>
                      <a:pt x="11906" y="0"/>
                      <a:pt x="26480" y="0"/>
                    </a:cubicBezTo>
                    <a:lnTo>
                      <a:pt x="120396" y="0"/>
                    </a:lnTo>
                    <a:cubicBezTo>
                      <a:pt x="127445" y="0"/>
                      <a:pt x="134207" y="2762"/>
                      <a:pt x="139160" y="7811"/>
                    </a:cubicBezTo>
                    <a:close/>
                  </a:path>
                </a:pathLst>
              </a:custGeom>
              <a:solidFill>
                <a:srgbClr val="6F708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16" name="Google Shape;516;p17"/>
            <p:cNvSpPr/>
            <p:nvPr/>
          </p:nvSpPr>
          <p:spPr>
            <a:xfrm>
              <a:off x="1303210" y="4628965"/>
              <a:ext cx="68735" cy="82063"/>
            </a:xfrm>
            <a:custGeom>
              <a:rect b="b" l="l" r="r" t="t"/>
              <a:pathLst>
                <a:path extrusionOk="0" h="82063" w="68735">
                  <a:moveTo>
                    <a:pt x="0" y="6471"/>
                  </a:moveTo>
                  <a:lnTo>
                    <a:pt x="0" y="75527"/>
                  </a:lnTo>
                  <a:cubicBezTo>
                    <a:pt x="0" y="80575"/>
                    <a:pt x="5524" y="83719"/>
                    <a:pt x="9811" y="81147"/>
                  </a:cubicBezTo>
                  <a:lnTo>
                    <a:pt x="65532" y="48095"/>
                  </a:lnTo>
                  <a:cubicBezTo>
                    <a:pt x="69723" y="45619"/>
                    <a:pt x="69818" y="39618"/>
                    <a:pt x="65723" y="37046"/>
                  </a:cubicBezTo>
                  <a:lnTo>
                    <a:pt x="10001" y="1042"/>
                  </a:lnTo>
                  <a:cubicBezTo>
                    <a:pt x="5715" y="-1721"/>
                    <a:pt x="0" y="1327"/>
                    <a:pt x="0" y="6471"/>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17" name="Google Shape;517;p17"/>
          <p:cNvGrpSpPr/>
          <p:nvPr/>
        </p:nvGrpSpPr>
        <p:grpSpPr>
          <a:xfrm>
            <a:off x="8114970" y="266839"/>
            <a:ext cx="829992" cy="750888"/>
            <a:chOff x="8114596" y="445039"/>
            <a:chExt cx="633002" cy="572716"/>
          </a:xfrm>
        </p:grpSpPr>
        <p:grpSp>
          <p:nvGrpSpPr>
            <p:cNvPr id="518" name="Google Shape;518;p17"/>
            <p:cNvGrpSpPr/>
            <p:nvPr/>
          </p:nvGrpSpPr>
          <p:grpSpPr>
            <a:xfrm>
              <a:off x="8114596" y="445039"/>
              <a:ext cx="633002" cy="572716"/>
              <a:chOff x="7189660" y="520827"/>
              <a:chExt cx="598074" cy="541115"/>
            </a:xfrm>
          </p:grpSpPr>
          <p:sp>
            <p:nvSpPr>
              <p:cNvPr id="519" name="Google Shape;519;p17"/>
              <p:cNvSpPr/>
              <p:nvPr/>
            </p:nvSpPr>
            <p:spPr>
              <a:xfrm>
                <a:off x="7189660" y="520827"/>
                <a:ext cx="598074" cy="541115"/>
              </a:xfrm>
              <a:custGeom>
                <a:rect b="b" l="l" r="r" t="t"/>
                <a:pathLst>
                  <a:path extrusionOk="0" h="541115" w="598074">
                    <a:moveTo>
                      <a:pt x="557022" y="0"/>
                    </a:moveTo>
                    <a:cubicBezTo>
                      <a:pt x="579695" y="0"/>
                      <a:pt x="598075" y="18380"/>
                      <a:pt x="598075" y="41053"/>
                    </a:cubicBezTo>
                    <a:lnTo>
                      <a:pt x="598075" y="500063"/>
                    </a:lnTo>
                    <a:cubicBezTo>
                      <a:pt x="598075" y="522735"/>
                      <a:pt x="579695" y="541115"/>
                      <a:pt x="557022" y="541115"/>
                    </a:cubicBezTo>
                    <a:lnTo>
                      <a:pt x="41053" y="541115"/>
                    </a:lnTo>
                    <a:cubicBezTo>
                      <a:pt x="18380" y="541115"/>
                      <a:pt x="0" y="522735"/>
                      <a:pt x="0" y="500063"/>
                    </a:cubicBezTo>
                    <a:lnTo>
                      <a:pt x="0" y="41053"/>
                    </a:lnTo>
                    <a:cubicBezTo>
                      <a:pt x="0" y="18380"/>
                      <a:pt x="18380" y="0"/>
                      <a:pt x="41053"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20" name="Google Shape;520;p17"/>
              <p:cNvGrpSpPr/>
              <p:nvPr/>
            </p:nvGrpSpPr>
            <p:grpSpPr>
              <a:xfrm>
                <a:off x="7579137" y="551973"/>
                <a:ext cx="164782" cy="41529"/>
                <a:chOff x="7579137" y="551973"/>
                <a:chExt cx="164782" cy="41529"/>
              </a:xfrm>
            </p:grpSpPr>
            <p:sp>
              <p:nvSpPr>
                <p:cNvPr id="521" name="Google Shape;521;p17"/>
                <p:cNvSpPr/>
                <p:nvPr/>
              </p:nvSpPr>
              <p:spPr>
                <a:xfrm>
                  <a:off x="7702391" y="551973"/>
                  <a:ext cx="41528" cy="41529"/>
                </a:xfrm>
                <a:custGeom>
                  <a:rect b="b" l="l" r="r" t="t"/>
                  <a:pathLst>
                    <a:path extrusionOk="0" h="41529" w="41528">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2" name="Google Shape;522;p17"/>
                <p:cNvSpPr/>
                <p:nvPr/>
              </p:nvSpPr>
              <p:spPr>
                <a:xfrm>
                  <a:off x="7640764" y="551973"/>
                  <a:ext cx="41528" cy="41529"/>
                </a:xfrm>
                <a:custGeom>
                  <a:rect b="b" l="l" r="r" t="t"/>
                  <a:pathLst>
                    <a:path extrusionOk="0" h="41529" w="41528">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3" name="Google Shape;523;p17"/>
                <p:cNvSpPr/>
                <p:nvPr/>
              </p:nvSpPr>
              <p:spPr>
                <a:xfrm>
                  <a:off x="7579137" y="551973"/>
                  <a:ext cx="41528" cy="41529"/>
                </a:xfrm>
                <a:custGeom>
                  <a:rect b="b" l="l" r="r" t="t"/>
                  <a:pathLst>
                    <a:path extrusionOk="0" h="41529" w="41528">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524" name="Google Shape;524;p17"/>
            <p:cNvGrpSpPr/>
            <p:nvPr/>
          </p:nvGrpSpPr>
          <p:grpSpPr>
            <a:xfrm>
              <a:off x="8184962" y="619646"/>
              <a:ext cx="498115" cy="257273"/>
              <a:chOff x="7256144" y="685800"/>
              <a:chExt cx="470630" cy="243077"/>
            </a:xfrm>
          </p:grpSpPr>
          <p:sp>
            <p:nvSpPr>
              <p:cNvPr id="525" name="Google Shape;525;p17"/>
              <p:cNvSpPr/>
              <p:nvPr/>
            </p:nvSpPr>
            <p:spPr>
              <a:xfrm>
                <a:off x="7256144" y="694753"/>
                <a:ext cx="218503" cy="218217"/>
              </a:xfrm>
              <a:custGeom>
                <a:rect b="b" l="l" r="r" t="t"/>
                <a:pathLst>
                  <a:path extrusionOk="0" h="218217" w="218503">
                    <a:moveTo>
                      <a:pt x="216598" y="129540"/>
                    </a:moveTo>
                    <a:cubicBezTo>
                      <a:pt x="217837" y="122968"/>
                      <a:pt x="218504" y="116110"/>
                      <a:pt x="218504" y="109156"/>
                    </a:cubicBezTo>
                    <a:cubicBezTo>
                      <a:pt x="218504" y="102203"/>
                      <a:pt x="217837" y="95440"/>
                      <a:pt x="216598" y="88773"/>
                    </a:cubicBezTo>
                    <a:lnTo>
                      <a:pt x="181261" y="88773"/>
                    </a:lnTo>
                    <a:cubicBezTo>
                      <a:pt x="179641" y="83058"/>
                      <a:pt x="177451" y="77724"/>
                      <a:pt x="174593" y="72676"/>
                    </a:cubicBezTo>
                    <a:lnTo>
                      <a:pt x="199549" y="47720"/>
                    </a:lnTo>
                    <a:cubicBezTo>
                      <a:pt x="191834" y="36385"/>
                      <a:pt x="182118" y="26670"/>
                      <a:pt x="170783" y="18955"/>
                    </a:cubicBezTo>
                    <a:lnTo>
                      <a:pt x="145732" y="44005"/>
                    </a:lnTo>
                    <a:cubicBezTo>
                      <a:pt x="140684" y="41148"/>
                      <a:pt x="135255" y="38957"/>
                      <a:pt x="129635" y="37338"/>
                    </a:cubicBezTo>
                    <a:lnTo>
                      <a:pt x="129635" y="1905"/>
                    </a:lnTo>
                    <a:cubicBezTo>
                      <a:pt x="123063" y="667"/>
                      <a:pt x="116205" y="0"/>
                      <a:pt x="109252" y="0"/>
                    </a:cubicBezTo>
                    <a:cubicBezTo>
                      <a:pt x="102298" y="0"/>
                      <a:pt x="95536" y="667"/>
                      <a:pt x="88868" y="1905"/>
                    </a:cubicBezTo>
                    <a:lnTo>
                      <a:pt x="88868" y="37338"/>
                    </a:lnTo>
                    <a:cubicBezTo>
                      <a:pt x="83154" y="38957"/>
                      <a:pt x="77819" y="41148"/>
                      <a:pt x="72771" y="44005"/>
                    </a:cubicBezTo>
                    <a:lnTo>
                      <a:pt x="47720" y="18955"/>
                    </a:lnTo>
                    <a:cubicBezTo>
                      <a:pt x="36386" y="26670"/>
                      <a:pt x="26670" y="36481"/>
                      <a:pt x="18955" y="47720"/>
                    </a:cubicBezTo>
                    <a:lnTo>
                      <a:pt x="43910" y="72676"/>
                    </a:lnTo>
                    <a:cubicBezTo>
                      <a:pt x="41053" y="77724"/>
                      <a:pt x="38862" y="83153"/>
                      <a:pt x="37243" y="88773"/>
                    </a:cubicBezTo>
                    <a:lnTo>
                      <a:pt x="1905" y="88773"/>
                    </a:lnTo>
                    <a:cubicBezTo>
                      <a:pt x="667" y="95345"/>
                      <a:pt x="0" y="102203"/>
                      <a:pt x="0" y="109156"/>
                    </a:cubicBezTo>
                    <a:cubicBezTo>
                      <a:pt x="0" y="116110"/>
                      <a:pt x="667" y="122873"/>
                      <a:pt x="1905" y="129540"/>
                    </a:cubicBezTo>
                    <a:lnTo>
                      <a:pt x="37243" y="129540"/>
                    </a:lnTo>
                    <a:cubicBezTo>
                      <a:pt x="38862" y="135255"/>
                      <a:pt x="41053" y="140589"/>
                      <a:pt x="43910" y="145637"/>
                    </a:cubicBezTo>
                    <a:lnTo>
                      <a:pt x="18955" y="170593"/>
                    </a:lnTo>
                    <a:cubicBezTo>
                      <a:pt x="26670" y="181928"/>
                      <a:pt x="36386" y="191643"/>
                      <a:pt x="47720" y="199358"/>
                    </a:cubicBezTo>
                    <a:lnTo>
                      <a:pt x="72771" y="174308"/>
                    </a:lnTo>
                    <a:cubicBezTo>
                      <a:pt x="77819" y="177165"/>
                      <a:pt x="83248" y="179356"/>
                      <a:pt x="88868" y="180975"/>
                    </a:cubicBezTo>
                    <a:lnTo>
                      <a:pt x="88868" y="216313"/>
                    </a:lnTo>
                    <a:cubicBezTo>
                      <a:pt x="95441" y="217551"/>
                      <a:pt x="102298" y="218218"/>
                      <a:pt x="109252" y="218218"/>
                    </a:cubicBezTo>
                    <a:cubicBezTo>
                      <a:pt x="116205" y="218218"/>
                      <a:pt x="122968" y="217551"/>
                      <a:pt x="129635" y="216313"/>
                    </a:cubicBezTo>
                    <a:lnTo>
                      <a:pt x="129635" y="180975"/>
                    </a:lnTo>
                    <a:cubicBezTo>
                      <a:pt x="135350" y="179356"/>
                      <a:pt x="140684" y="177070"/>
                      <a:pt x="145732" y="174308"/>
                    </a:cubicBezTo>
                    <a:lnTo>
                      <a:pt x="170783" y="199358"/>
                    </a:lnTo>
                    <a:cubicBezTo>
                      <a:pt x="182118" y="191643"/>
                      <a:pt x="191834" y="181928"/>
                      <a:pt x="199549" y="170593"/>
                    </a:cubicBezTo>
                    <a:lnTo>
                      <a:pt x="174593" y="145542"/>
                    </a:lnTo>
                    <a:cubicBezTo>
                      <a:pt x="177451" y="140494"/>
                      <a:pt x="179641" y="135064"/>
                      <a:pt x="181261" y="129445"/>
                    </a:cubicBezTo>
                    <a:lnTo>
                      <a:pt x="216598" y="129445"/>
                    </a:lnTo>
                    <a:close/>
                    <a:moveTo>
                      <a:pt x="109252" y="131255"/>
                    </a:moveTo>
                    <a:cubicBezTo>
                      <a:pt x="97060" y="131255"/>
                      <a:pt x="87249" y="121349"/>
                      <a:pt x="87249" y="109252"/>
                    </a:cubicBezTo>
                    <a:cubicBezTo>
                      <a:pt x="87249" y="97155"/>
                      <a:pt x="97155" y="87249"/>
                      <a:pt x="109252" y="87249"/>
                    </a:cubicBezTo>
                    <a:cubicBezTo>
                      <a:pt x="121348" y="87249"/>
                      <a:pt x="131255" y="97155"/>
                      <a:pt x="131255" y="109252"/>
                    </a:cubicBezTo>
                    <a:cubicBezTo>
                      <a:pt x="131255" y="121349"/>
                      <a:pt x="121348" y="131255"/>
                      <a:pt x="109252" y="13125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26" name="Google Shape;526;p17"/>
              <p:cNvGrpSpPr/>
              <p:nvPr/>
            </p:nvGrpSpPr>
            <p:grpSpPr>
              <a:xfrm>
                <a:off x="7512843" y="685800"/>
                <a:ext cx="213931" cy="243077"/>
                <a:chOff x="7512843" y="685800"/>
                <a:chExt cx="213931" cy="243077"/>
              </a:xfrm>
            </p:grpSpPr>
            <p:grpSp>
              <p:nvGrpSpPr>
                <p:cNvPr id="527" name="Google Shape;527;p17"/>
                <p:cNvGrpSpPr/>
                <p:nvPr/>
              </p:nvGrpSpPr>
              <p:grpSpPr>
                <a:xfrm>
                  <a:off x="7512843" y="836580"/>
                  <a:ext cx="213931" cy="92297"/>
                  <a:chOff x="7512843" y="836580"/>
                  <a:chExt cx="213931" cy="92297"/>
                </a:xfrm>
              </p:grpSpPr>
              <p:sp>
                <p:nvSpPr>
                  <p:cNvPr id="528" name="Google Shape;528;p17"/>
                  <p:cNvSpPr/>
                  <p:nvPr/>
                </p:nvSpPr>
                <p:spPr>
                  <a:xfrm>
                    <a:off x="7512843" y="856011"/>
                    <a:ext cx="213931" cy="72866"/>
                  </a:xfrm>
                  <a:custGeom>
                    <a:rect b="b" l="l" r="r" t="t"/>
                    <a:pathLst>
                      <a:path extrusionOk="0" h="72866" w="213931">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29" name="Google Shape;529;p17"/>
                  <p:cNvSpPr/>
                  <p:nvPr/>
                </p:nvSpPr>
                <p:spPr>
                  <a:xfrm>
                    <a:off x="7512843" y="836580"/>
                    <a:ext cx="213931" cy="38861"/>
                  </a:xfrm>
                  <a:custGeom>
                    <a:rect b="b" l="l" r="r" t="t"/>
                    <a:pathLst>
                      <a:path extrusionOk="0" h="38861" w="213931">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0" name="Google Shape;530;p17"/>
                <p:cNvGrpSpPr/>
                <p:nvPr/>
              </p:nvGrpSpPr>
              <p:grpSpPr>
                <a:xfrm>
                  <a:off x="7512843" y="761238"/>
                  <a:ext cx="213931" cy="92296"/>
                  <a:chOff x="7512843" y="761238"/>
                  <a:chExt cx="213931" cy="92296"/>
                </a:xfrm>
              </p:grpSpPr>
              <p:sp>
                <p:nvSpPr>
                  <p:cNvPr id="531" name="Google Shape;531;p17"/>
                  <p:cNvSpPr/>
                  <p:nvPr/>
                </p:nvSpPr>
                <p:spPr>
                  <a:xfrm>
                    <a:off x="7512843" y="780668"/>
                    <a:ext cx="213931" cy="72866"/>
                  </a:xfrm>
                  <a:custGeom>
                    <a:rect b="b" l="l" r="r" t="t"/>
                    <a:pathLst>
                      <a:path extrusionOk="0" h="72866" w="213931">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2" name="Google Shape;532;p17"/>
                  <p:cNvSpPr/>
                  <p:nvPr/>
                </p:nvSpPr>
                <p:spPr>
                  <a:xfrm>
                    <a:off x="7512843" y="761238"/>
                    <a:ext cx="213931" cy="38861"/>
                  </a:xfrm>
                  <a:custGeom>
                    <a:rect b="b" l="l" r="r" t="t"/>
                    <a:pathLst>
                      <a:path extrusionOk="0" h="38861" w="213931">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33" name="Google Shape;533;p17"/>
                <p:cNvGrpSpPr/>
                <p:nvPr/>
              </p:nvGrpSpPr>
              <p:grpSpPr>
                <a:xfrm>
                  <a:off x="7512843" y="685800"/>
                  <a:ext cx="213931" cy="92297"/>
                  <a:chOff x="7512843" y="685800"/>
                  <a:chExt cx="213931" cy="92297"/>
                </a:xfrm>
              </p:grpSpPr>
              <p:sp>
                <p:nvSpPr>
                  <p:cNvPr id="534" name="Google Shape;534;p17"/>
                  <p:cNvSpPr/>
                  <p:nvPr/>
                </p:nvSpPr>
                <p:spPr>
                  <a:xfrm>
                    <a:off x="7512843" y="705231"/>
                    <a:ext cx="213931" cy="72866"/>
                  </a:xfrm>
                  <a:custGeom>
                    <a:rect b="b" l="l" r="r" t="t"/>
                    <a:pathLst>
                      <a:path extrusionOk="0" h="72866" w="213931">
                        <a:moveTo>
                          <a:pt x="0" y="0"/>
                        </a:moveTo>
                        <a:lnTo>
                          <a:pt x="0" y="53435"/>
                        </a:lnTo>
                        <a:cubicBezTo>
                          <a:pt x="0" y="64198"/>
                          <a:pt x="47911" y="72866"/>
                          <a:pt x="106966" y="72866"/>
                        </a:cubicBezTo>
                        <a:cubicBezTo>
                          <a:pt x="166021" y="72866"/>
                          <a:pt x="213932" y="64198"/>
                          <a:pt x="213932" y="53435"/>
                        </a:cubicBezTo>
                        <a:lnTo>
                          <a:pt x="213932"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5" name="Google Shape;535;p17"/>
                  <p:cNvSpPr/>
                  <p:nvPr/>
                </p:nvSpPr>
                <p:spPr>
                  <a:xfrm>
                    <a:off x="7512843" y="685800"/>
                    <a:ext cx="213931" cy="38861"/>
                  </a:xfrm>
                  <a:custGeom>
                    <a:rect b="b" l="l" r="r" t="t"/>
                    <a:pathLst>
                      <a:path extrusionOk="0" h="38861" w="213931">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536" name="Shape 536"/>
        <p:cNvGrpSpPr/>
        <p:nvPr/>
      </p:nvGrpSpPr>
      <p:grpSpPr>
        <a:xfrm>
          <a:off x="0" y="0"/>
          <a:ext cx="0" cy="0"/>
          <a:chOff x="0" y="0"/>
          <a:chExt cx="0" cy="0"/>
        </a:xfrm>
      </p:grpSpPr>
      <p:sp>
        <p:nvSpPr>
          <p:cNvPr id="537" name="Google Shape;537;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38" name="Google Shape;538;p18"/>
          <p:cNvSpPr txBox="1"/>
          <p:nvPr>
            <p:ph idx="1" type="subTitle"/>
          </p:nvPr>
        </p:nvSpPr>
        <p:spPr>
          <a:xfrm>
            <a:off x="723900" y="1710151"/>
            <a:ext cx="19860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39" name="Google Shape;539;p18"/>
          <p:cNvSpPr txBox="1"/>
          <p:nvPr>
            <p:ph idx="2" type="subTitle"/>
          </p:nvPr>
        </p:nvSpPr>
        <p:spPr>
          <a:xfrm>
            <a:off x="3577144" y="1710161"/>
            <a:ext cx="19860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40" name="Google Shape;540;p18"/>
          <p:cNvSpPr txBox="1"/>
          <p:nvPr>
            <p:ph idx="3" type="subTitle"/>
          </p:nvPr>
        </p:nvSpPr>
        <p:spPr>
          <a:xfrm>
            <a:off x="723900" y="3498800"/>
            <a:ext cx="19860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41" name="Google Shape;541;p18"/>
          <p:cNvSpPr txBox="1"/>
          <p:nvPr>
            <p:ph idx="4" type="subTitle"/>
          </p:nvPr>
        </p:nvSpPr>
        <p:spPr>
          <a:xfrm>
            <a:off x="3577144" y="3498800"/>
            <a:ext cx="19860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42" name="Google Shape;542;p18"/>
          <p:cNvSpPr txBox="1"/>
          <p:nvPr>
            <p:ph idx="5" type="subTitle"/>
          </p:nvPr>
        </p:nvSpPr>
        <p:spPr>
          <a:xfrm>
            <a:off x="6430388" y="1710161"/>
            <a:ext cx="19860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43" name="Google Shape;543;p18"/>
          <p:cNvSpPr txBox="1"/>
          <p:nvPr>
            <p:ph idx="6" type="subTitle"/>
          </p:nvPr>
        </p:nvSpPr>
        <p:spPr>
          <a:xfrm>
            <a:off x="6430388" y="3498800"/>
            <a:ext cx="1986000" cy="1105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544" name="Google Shape;544;p18"/>
          <p:cNvSpPr txBox="1"/>
          <p:nvPr>
            <p:ph idx="7" type="subTitle"/>
          </p:nvPr>
        </p:nvSpPr>
        <p:spPr>
          <a:xfrm>
            <a:off x="731700" y="1060275"/>
            <a:ext cx="1978200" cy="653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Epilogue"/>
                <a:ea typeface="Epilogue"/>
                <a:cs typeface="Epilogue"/>
                <a:sym typeface="Epilogu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545" name="Google Shape;545;p18"/>
          <p:cNvSpPr txBox="1"/>
          <p:nvPr>
            <p:ph idx="8" type="subTitle"/>
          </p:nvPr>
        </p:nvSpPr>
        <p:spPr>
          <a:xfrm>
            <a:off x="3582994" y="1060284"/>
            <a:ext cx="1978200" cy="653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Epilogue"/>
                <a:ea typeface="Epilogue"/>
                <a:cs typeface="Epilogue"/>
                <a:sym typeface="Epilogu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546" name="Google Shape;546;p18"/>
          <p:cNvSpPr txBox="1"/>
          <p:nvPr>
            <p:ph idx="9" type="subTitle"/>
          </p:nvPr>
        </p:nvSpPr>
        <p:spPr>
          <a:xfrm>
            <a:off x="6434288" y="1060284"/>
            <a:ext cx="1978200" cy="653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Epilogue"/>
                <a:ea typeface="Epilogue"/>
                <a:cs typeface="Epilogue"/>
                <a:sym typeface="Epilogu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547" name="Google Shape;547;p18"/>
          <p:cNvSpPr txBox="1"/>
          <p:nvPr>
            <p:ph idx="13" type="subTitle"/>
          </p:nvPr>
        </p:nvSpPr>
        <p:spPr>
          <a:xfrm>
            <a:off x="723900" y="2845800"/>
            <a:ext cx="1986000" cy="653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Epilogue"/>
                <a:ea typeface="Epilogue"/>
                <a:cs typeface="Epilogue"/>
                <a:sym typeface="Epilogu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548" name="Google Shape;548;p18"/>
          <p:cNvSpPr txBox="1"/>
          <p:nvPr>
            <p:ph idx="14" type="subTitle"/>
          </p:nvPr>
        </p:nvSpPr>
        <p:spPr>
          <a:xfrm>
            <a:off x="3582995" y="2845800"/>
            <a:ext cx="1978200" cy="653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Epilogue"/>
                <a:ea typeface="Epilogue"/>
                <a:cs typeface="Epilogue"/>
                <a:sym typeface="Epilogu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549" name="Google Shape;549;p18"/>
          <p:cNvSpPr txBox="1"/>
          <p:nvPr>
            <p:ph idx="15" type="subTitle"/>
          </p:nvPr>
        </p:nvSpPr>
        <p:spPr>
          <a:xfrm>
            <a:off x="6434290" y="2845800"/>
            <a:ext cx="1978200" cy="653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Epilogue"/>
                <a:ea typeface="Epilogue"/>
                <a:cs typeface="Epilogue"/>
                <a:sym typeface="Epilogu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550" name="Google Shape;550;p18"/>
          <p:cNvSpPr/>
          <p:nvPr/>
        </p:nvSpPr>
        <p:spPr>
          <a:xfrm flipH="1" rot="-3263452">
            <a:off x="7372110" y="4038327"/>
            <a:ext cx="2997856" cy="2576292"/>
          </a:xfrm>
          <a:custGeom>
            <a:rect b="b" l="l" r="r" t="t"/>
            <a:pathLst>
              <a:path extrusionOk="0" h="30330" w="38869">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18"/>
          <p:cNvSpPr/>
          <p:nvPr/>
        </p:nvSpPr>
        <p:spPr>
          <a:xfrm flipH="1" rot="531647">
            <a:off x="-1621232" y="4095570"/>
            <a:ext cx="2581069" cy="2087046"/>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18"/>
          <p:cNvSpPr/>
          <p:nvPr/>
        </p:nvSpPr>
        <p:spPr>
          <a:xfrm flipH="1" rot="460658">
            <a:off x="7344116" y="-1448948"/>
            <a:ext cx="3053845" cy="2469331"/>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3" name="Google Shape;553;p18"/>
          <p:cNvGrpSpPr/>
          <p:nvPr/>
        </p:nvGrpSpPr>
        <p:grpSpPr>
          <a:xfrm>
            <a:off x="7931872" y="177093"/>
            <a:ext cx="997823" cy="737095"/>
            <a:chOff x="7931872" y="177093"/>
            <a:chExt cx="997823" cy="737095"/>
          </a:xfrm>
        </p:grpSpPr>
        <p:grpSp>
          <p:nvGrpSpPr>
            <p:cNvPr id="554" name="Google Shape;554;p18"/>
            <p:cNvGrpSpPr/>
            <p:nvPr/>
          </p:nvGrpSpPr>
          <p:grpSpPr>
            <a:xfrm>
              <a:off x="7931872" y="177093"/>
              <a:ext cx="919725" cy="318025"/>
              <a:chOff x="7230903" y="4635722"/>
              <a:chExt cx="652843" cy="225742"/>
            </a:xfrm>
          </p:grpSpPr>
          <p:sp>
            <p:nvSpPr>
              <p:cNvPr id="555" name="Google Shape;555;p18"/>
              <p:cNvSpPr/>
              <p:nvPr/>
            </p:nvSpPr>
            <p:spPr>
              <a:xfrm>
                <a:off x="7230903" y="4635722"/>
                <a:ext cx="652843" cy="225742"/>
              </a:xfrm>
              <a:custGeom>
                <a:rect b="b" l="l" r="r" t="t"/>
                <a:pathLst>
                  <a:path extrusionOk="0" h="225742" w="652843">
                    <a:moveTo>
                      <a:pt x="619030" y="0"/>
                    </a:moveTo>
                    <a:cubicBezTo>
                      <a:pt x="637705" y="0"/>
                      <a:pt x="652844" y="15139"/>
                      <a:pt x="652844" y="33814"/>
                    </a:cubicBezTo>
                    <a:lnTo>
                      <a:pt x="652844" y="191929"/>
                    </a:lnTo>
                    <a:cubicBezTo>
                      <a:pt x="652844" y="210603"/>
                      <a:pt x="637704" y="225742"/>
                      <a:pt x="619030" y="225742"/>
                    </a:cubicBezTo>
                    <a:lnTo>
                      <a:pt x="33814" y="225742"/>
                    </a:lnTo>
                    <a:cubicBezTo>
                      <a:pt x="15139" y="225742"/>
                      <a:pt x="0" y="210603"/>
                      <a:pt x="0" y="191929"/>
                    </a:cubicBezTo>
                    <a:lnTo>
                      <a:pt x="0" y="33814"/>
                    </a:lnTo>
                    <a:cubicBezTo>
                      <a:pt x="0" y="15139"/>
                      <a:pt x="15139" y="0"/>
                      <a:pt x="33814"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6" name="Google Shape;556;p18"/>
              <p:cNvSpPr/>
              <p:nvPr/>
            </p:nvSpPr>
            <p:spPr>
              <a:xfrm>
                <a:off x="7287577" y="4672107"/>
                <a:ext cx="151161" cy="151161"/>
              </a:xfrm>
              <a:custGeom>
                <a:rect b="b" l="l" r="r" t="t"/>
                <a:pathLst>
                  <a:path extrusionOk="0" h="151161" w="151161">
                    <a:moveTo>
                      <a:pt x="0" y="0"/>
                    </a:moveTo>
                    <a:lnTo>
                      <a:pt x="151161" y="0"/>
                    </a:lnTo>
                    <a:lnTo>
                      <a:pt x="151161" y="151162"/>
                    </a:lnTo>
                    <a:lnTo>
                      <a:pt x="0" y="15116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57" name="Google Shape;557;p18"/>
              <p:cNvGrpSpPr/>
              <p:nvPr/>
            </p:nvGrpSpPr>
            <p:grpSpPr>
              <a:xfrm>
                <a:off x="7487126" y="4676394"/>
                <a:ext cx="332041" cy="142684"/>
                <a:chOff x="7487126" y="4676394"/>
                <a:chExt cx="332041" cy="142684"/>
              </a:xfrm>
            </p:grpSpPr>
            <p:sp>
              <p:nvSpPr>
                <p:cNvPr id="558" name="Google Shape;558;p18"/>
                <p:cNvSpPr/>
                <p:nvPr/>
              </p:nvSpPr>
              <p:spPr>
                <a:xfrm>
                  <a:off x="7487126" y="4676394"/>
                  <a:ext cx="332041" cy="20383"/>
                </a:xfrm>
                <a:custGeom>
                  <a:rect b="b" l="l" r="r" t="t"/>
                  <a:pathLst>
                    <a:path extrusionOk="0" h="20383" w="332041">
                      <a:moveTo>
                        <a:pt x="0" y="0"/>
                      </a:moveTo>
                      <a:lnTo>
                        <a:pt x="332041" y="0"/>
                      </a:lnTo>
                      <a:lnTo>
                        <a:pt x="332041" y="20384"/>
                      </a:lnTo>
                      <a:lnTo>
                        <a:pt x="0" y="2038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59" name="Google Shape;559;p18"/>
                <p:cNvSpPr/>
                <p:nvPr/>
              </p:nvSpPr>
              <p:spPr>
                <a:xfrm>
                  <a:off x="7487126" y="4717161"/>
                  <a:ext cx="290322" cy="20383"/>
                </a:xfrm>
                <a:custGeom>
                  <a:rect b="b" l="l" r="r" t="t"/>
                  <a:pathLst>
                    <a:path extrusionOk="0" h="20383" w="290322">
                      <a:moveTo>
                        <a:pt x="0" y="0"/>
                      </a:moveTo>
                      <a:lnTo>
                        <a:pt x="290322" y="0"/>
                      </a:lnTo>
                      <a:lnTo>
                        <a:pt x="290322" y="20384"/>
                      </a:lnTo>
                      <a:lnTo>
                        <a:pt x="0" y="2038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0" name="Google Shape;560;p18"/>
                <p:cNvSpPr/>
                <p:nvPr/>
              </p:nvSpPr>
              <p:spPr>
                <a:xfrm>
                  <a:off x="7487126" y="4757928"/>
                  <a:ext cx="303942" cy="20383"/>
                </a:xfrm>
                <a:custGeom>
                  <a:rect b="b" l="l" r="r" t="t"/>
                  <a:pathLst>
                    <a:path extrusionOk="0" h="20383" w="303942">
                      <a:moveTo>
                        <a:pt x="0" y="0"/>
                      </a:moveTo>
                      <a:lnTo>
                        <a:pt x="303942" y="0"/>
                      </a:lnTo>
                      <a:lnTo>
                        <a:pt x="303942" y="20384"/>
                      </a:lnTo>
                      <a:lnTo>
                        <a:pt x="0" y="2038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1" name="Google Shape;561;p18"/>
                <p:cNvSpPr/>
                <p:nvPr/>
              </p:nvSpPr>
              <p:spPr>
                <a:xfrm>
                  <a:off x="7487126" y="4798695"/>
                  <a:ext cx="171545" cy="20383"/>
                </a:xfrm>
                <a:custGeom>
                  <a:rect b="b" l="l" r="r" t="t"/>
                  <a:pathLst>
                    <a:path extrusionOk="0" h="20383" w="171545">
                      <a:moveTo>
                        <a:pt x="0" y="0"/>
                      </a:moveTo>
                      <a:lnTo>
                        <a:pt x="171545" y="0"/>
                      </a:lnTo>
                      <a:lnTo>
                        <a:pt x="171545" y="20384"/>
                      </a:lnTo>
                      <a:lnTo>
                        <a:pt x="0" y="2038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562" name="Google Shape;562;p18"/>
            <p:cNvGrpSpPr/>
            <p:nvPr/>
          </p:nvGrpSpPr>
          <p:grpSpPr>
            <a:xfrm>
              <a:off x="7931872" y="596163"/>
              <a:ext cx="919725" cy="318025"/>
              <a:chOff x="7230903" y="4933188"/>
              <a:chExt cx="652843" cy="225742"/>
            </a:xfrm>
          </p:grpSpPr>
          <p:grpSp>
            <p:nvGrpSpPr>
              <p:cNvPr id="563" name="Google Shape;563;p18"/>
              <p:cNvGrpSpPr/>
              <p:nvPr/>
            </p:nvGrpSpPr>
            <p:grpSpPr>
              <a:xfrm>
                <a:off x="7230903" y="4933188"/>
                <a:ext cx="652843" cy="225742"/>
                <a:chOff x="7230903" y="4933188"/>
                <a:chExt cx="652843" cy="225742"/>
              </a:xfrm>
            </p:grpSpPr>
            <p:sp>
              <p:nvSpPr>
                <p:cNvPr id="564" name="Google Shape;564;p18"/>
                <p:cNvSpPr/>
                <p:nvPr/>
              </p:nvSpPr>
              <p:spPr>
                <a:xfrm>
                  <a:off x="7230903" y="4933188"/>
                  <a:ext cx="652843" cy="225742"/>
                </a:xfrm>
                <a:custGeom>
                  <a:rect b="b" l="l" r="r" t="t"/>
                  <a:pathLst>
                    <a:path extrusionOk="0" h="225742" w="652843">
                      <a:moveTo>
                        <a:pt x="619030" y="0"/>
                      </a:moveTo>
                      <a:cubicBezTo>
                        <a:pt x="637705" y="0"/>
                        <a:pt x="652844" y="15139"/>
                        <a:pt x="652844" y="33814"/>
                      </a:cubicBezTo>
                      <a:lnTo>
                        <a:pt x="652844" y="191929"/>
                      </a:lnTo>
                      <a:cubicBezTo>
                        <a:pt x="652844" y="210604"/>
                        <a:pt x="637704" y="225742"/>
                        <a:pt x="619030" y="225742"/>
                      </a:cubicBezTo>
                      <a:lnTo>
                        <a:pt x="33814" y="225742"/>
                      </a:lnTo>
                      <a:cubicBezTo>
                        <a:pt x="15139" y="225742"/>
                        <a:pt x="0" y="210604"/>
                        <a:pt x="0" y="191929"/>
                      </a:cubicBezTo>
                      <a:lnTo>
                        <a:pt x="0" y="33814"/>
                      </a:lnTo>
                      <a:cubicBezTo>
                        <a:pt x="0" y="15139"/>
                        <a:pt x="15139" y="0"/>
                        <a:pt x="33814"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5" name="Google Shape;565;p18"/>
                <p:cNvSpPr/>
                <p:nvPr/>
              </p:nvSpPr>
              <p:spPr>
                <a:xfrm>
                  <a:off x="7287577" y="4969668"/>
                  <a:ext cx="151161" cy="151161"/>
                </a:xfrm>
                <a:custGeom>
                  <a:rect b="b" l="l" r="r" t="t"/>
                  <a:pathLst>
                    <a:path extrusionOk="0" h="151161" w="151161">
                      <a:moveTo>
                        <a:pt x="75534" y="151162"/>
                      </a:moveTo>
                      <a:lnTo>
                        <a:pt x="75534" y="151162"/>
                      </a:lnTo>
                      <a:cubicBezTo>
                        <a:pt x="33814" y="151162"/>
                        <a:pt x="0" y="117348"/>
                        <a:pt x="0" y="75629"/>
                      </a:cubicBezTo>
                      <a:lnTo>
                        <a:pt x="0" y="75629"/>
                      </a:lnTo>
                      <a:cubicBezTo>
                        <a:pt x="0" y="33909"/>
                        <a:pt x="33814" y="0"/>
                        <a:pt x="75534" y="0"/>
                      </a:cubicBezTo>
                      <a:lnTo>
                        <a:pt x="75534" y="0"/>
                      </a:lnTo>
                      <a:cubicBezTo>
                        <a:pt x="117253" y="0"/>
                        <a:pt x="151162" y="33814"/>
                        <a:pt x="151162" y="75533"/>
                      </a:cubicBezTo>
                      <a:lnTo>
                        <a:pt x="151162" y="75533"/>
                      </a:lnTo>
                      <a:cubicBezTo>
                        <a:pt x="151162" y="117253"/>
                        <a:pt x="117348" y="151162"/>
                        <a:pt x="75534" y="15116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66" name="Google Shape;566;p18"/>
                <p:cNvGrpSpPr/>
                <p:nvPr/>
              </p:nvGrpSpPr>
              <p:grpSpPr>
                <a:xfrm>
                  <a:off x="7487126" y="4973859"/>
                  <a:ext cx="332041" cy="142684"/>
                  <a:chOff x="7487126" y="4973859"/>
                  <a:chExt cx="332041" cy="142684"/>
                </a:xfrm>
              </p:grpSpPr>
              <p:sp>
                <p:nvSpPr>
                  <p:cNvPr id="567" name="Google Shape;567;p18"/>
                  <p:cNvSpPr/>
                  <p:nvPr/>
                </p:nvSpPr>
                <p:spPr>
                  <a:xfrm>
                    <a:off x="7506747" y="4973859"/>
                    <a:ext cx="280034" cy="20383"/>
                  </a:xfrm>
                  <a:custGeom>
                    <a:rect b="b" l="l" r="r" t="t"/>
                    <a:pathLst>
                      <a:path extrusionOk="0" h="20383" w="280034">
                        <a:moveTo>
                          <a:pt x="0" y="0"/>
                        </a:moveTo>
                        <a:lnTo>
                          <a:pt x="280035" y="0"/>
                        </a:lnTo>
                        <a:lnTo>
                          <a:pt x="280035" y="20384"/>
                        </a:lnTo>
                        <a:lnTo>
                          <a:pt x="0" y="2038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8" name="Google Shape;568;p18"/>
                  <p:cNvSpPr/>
                  <p:nvPr/>
                </p:nvSpPr>
                <p:spPr>
                  <a:xfrm>
                    <a:off x="7487126" y="5014626"/>
                    <a:ext cx="205073" cy="20383"/>
                  </a:xfrm>
                  <a:custGeom>
                    <a:rect b="b" l="l" r="r" t="t"/>
                    <a:pathLst>
                      <a:path extrusionOk="0" h="20383" w="205073">
                        <a:moveTo>
                          <a:pt x="0" y="0"/>
                        </a:moveTo>
                        <a:lnTo>
                          <a:pt x="205073" y="0"/>
                        </a:lnTo>
                        <a:lnTo>
                          <a:pt x="205073" y="20384"/>
                        </a:lnTo>
                        <a:lnTo>
                          <a:pt x="0" y="2038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9" name="Google Shape;569;p18"/>
                  <p:cNvSpPr/>
                  <p:nvPr/>
                </p:nvSpPr>
                <p:spPr>
                  <a:xfrm>
                    <a:off x="7487126" y="5055393"/>
                    <a:ext cx="332041" cy="20383"/>
                  </a:xfrm>
                  <a:custGeom>
                    <a:rect b="b" l="l" r="r" t="t"/>
                    <a:pathLst>
                      <a:path extrusionOk="0" h="20383" w="332041">
                        <a:moveTo>
                          <a:pt x="0" y="0"/>
                        </a:moveTo>
                        <a:lnTo>
                          <a:pt x="332041" y="0"/>
                        </a:lnTo>
                        <a:lnTo>
                          <a:pt x="332041" y="20384"/>
                        </a:lnTo>
                        <a:lnTo>
                          <a:pt x="0" y="2038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0" name="Google Shape;570;p18"/>
                  <p:cNvSpPr/>
                  <p:nvPr/>
                </p:nvSpPr>
                <p:spPr>
                  <a:xfrm>
                    <a:off x="7487126" y="5096160"/>
                    <a:ext cx="171545" cy="20383"/>
                  </a:xfrm>
                  <a:custGeom>
                    <a:rect b="b" l="l" r="r" t="t"/>
                    <a:pathLst>
                      <a:path extrusionOk="0" h="20383" w="171545">
                        <a:moveTo>
                          <a:pt x="0" y="0"/>
                        </a:moveTo>
                        <a:lnTo>
                          <a:pt x="171545" y="0"/>
                        </a:lnTo>
                        <a:lnTo>
                          <a:pt x="171545" y="20384"/>
                        </a:lnTo>
                        <a:lnTo>
                          <a:pt x="0" y="2038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571" name="Google Shape;571;p18"/>
              <p:cNvSpPr/>
              <p:nvPr/>
            </p:nvSpPr>
            <p:spPr>
              <a:xfrm>
                <a:off x="7338250" y="5011639"/>
                <a:ext cx="50734" cy="60632"/>
              </a:xfrm>
              <a:custGeom>
                <a:rect b="b" l="l" r="r" t="t"/>
                <a:pathLst>
                  <a:path extrusionOk="0" h="60632" w="50734">
                    <a:moveTo>
                      <a:pt x="0" y="4892"/>
                    </a:moveTo>
                    <a:lnTo>
                      <a:pt x="0" y="55851"/>
                    </a:lnTo>
                    <a:cubicBezTo>
                      <a:pt x="0" y="59566"/>
                      <a:pt x="4001" y="61851"/>
                      <a:pt x="7239" y="59947"/>
                    </a:cubicBezTo>
                    <a:lnTo>
                      <a:pt x="48387" y="35563"/>
                    </a:lnTo>
                    <a:cubicBezTo>
                      <a:pt x="51435" y="33753"/>
                      <a:pt x="51531" y="29371"/>
                      <a:pt x="48578" y="27371"/>
                    </a:cubicBezTo>
                    <a:lnTo>
                      <a:pt x="7430" y="796"/>
                    </a:lnTo>
                    <a:cubicBezTo>
                      <a:pt x="4191" y="-1299"/>
                      <a:pt x="0" y="987"/>
                      <a:pt x="0" y="4797"/>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72" name="Google Shape;572;p18"/>
            <p:cNvGrpSpPr/>
            <p:nvPr/>
          </p:nvGrpSpPr>
          <p:grpSpPr>
            <a:xfrm>
              <a:off x="8756326" y="539537"/>
              <a:ext cx="173370" cy="112691"/>
              <a:chOff x="7816120" y="4892994"/>
              <a:chExt cx="123062" cy="79991"/>
            </a:xfrm>
          </p:grpSpPr>
          <p:grpSp>
            <p:nvGrpSpPr>
              <p:cNvPr id="573" name="Google Shape;573;p18"/>
              <p:cNvGrpSpPr/>
              <p:nvPr/>
            </p:nvGrpSpPr>
            <p:grpSpPr>
              <a:xfrm>
                <a:off x="7816120" y="4902803"/>
                <a:ext cx="123062" cy="63817"/>
                <a:chOff x="7816120" y="4902803"/>
                <a:chExt cx="123062" cy="63817"/>
              </a:xfrm>
            </p:grpSpPr>
            <p:sp>
              <p:nvSpPr>
                <p:cNvPr id="574" name="Google Shape;574;p18"/>
                <p:cNvSpPr/>
                <p:nvPr/>
              </p:nvSpPr>
              <p:spPr>
                <a:xfrm>
                  <a:off x="7816120" y="4902803"/>
                  <a:ext cx="123062" cy="63817"/>
                </a:xfrm>
                <a:custGeom>
                  <a:rect b="b" l="l" r="r" t="t"/>
                  <a:pathLst>
                    <a:path extrusionOk="0" h="63817" w="123062">
                      <a:moveTo>
                        <a:pt x="61531" y="63817"/>
                      </a:moveTo>
                      <a:cubicBezTo>
                        <a:pt x="86963" y="63817"/>
                        <a:pt x="109442" y="51244"/>
                        <a:pt x="123063" y="31909"/>
                      </a:cubicBezTo>
                      <a:cubicBezTo>
                        <a:pt x="109442" y="12573"/>
                        <a:pt x="86963" y="0"/>
                        <a:pt x="61531" y="0"/>
                      </a:cubicBezTo>
                      <a:cubicBezTo>
                        <a:pt x="36100" y="0"/>
                        <a:pt x="13621" y="12573"/>
                        <a:pt x="0" y="31909"/>
                      </a:cubicBezTo>
                      <a:cubicBezTo>
                        <a:pt x="13621" y="51244"/>
                        <a:pt x="36100" y="63817"/>
                        <a:pt x="61531" y="6381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75" name="Google Shape;575;p18"/>
                <p:cNvSpPr/>
                <p:nvPr/>
              </p:nvSpPr>
              <p:spPr>
                <a:xfrm>
                  <a:off x="7858029" y="4915090"/>
                  <a:ext cx="39242" cy="39243"/>
                </a:xfrm>
                <a:custGeom>
                  <a:rect b="b" l="l" r="r" t="t"/>
                  <a:pathLst>
                    <a:path extrusionOk="0" h="39243" w="39242">
                      <a:moveTo>
                        <a:pt x="39243" y="19621"/>
                      </a:moveTo>
                      <a:cubicBezTo>
                        <a:pt x="39243" y="30458"/>
                        <a:pt x="30458" y="39243"/>
                        <a:pt x="19621" y="39243"/>
                      </a:cubicBezTo>
                      <a:cubicBezTo>
                        <a:pt x="8785" y="39243"/>
                        <a:pt x="0" y="30458"/>
                        <a:pt x="0" y="19621"/>
                      </a:cubicBezTo>
                      <a:cubicBezTo>
                        <a:pt x="0" y="8785"/>
                        <a:pt x="8785" y="0"/>
                        <a:pt x="19621" y="0"/>
                      </a:cubicBezTo>
                      <a:cubicBezTo>
                        <a:pt x="30458" y="0"/>
                        <a:pt x="39243" y="8785"/>
                        <a:pt x="39243" y="1962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576" name="Google Shape;576;p18"/>
              <p:cNvSpPr/>
              <p:nvPr/>
            </p:nvSpPr>
            <p:spPr>
              <a:xfrm rot="-2700000">
                <a:off x="7825456" y="4928129"/>
                <a:ext cx="103403" cy="9720"/>
              </a:xfrm>
              <a:custGeom>
                <a:rect b="b" l="l" r="r" t="t"/>
                <a:pathLst>
                  <a:path extrusionOk="0" h="9715" w="103346">
                    <a:moveTo>
                      <a:pt x="0" y="0"/>
                    </a:moveTo>
                    <a:lnTo>
                      <a:pt x="103346" y="0"/>
                    </a:lnTo>
                    <a:lnTo>
                      <a:pt x="103346" y="9716"/>
                    </a:lnTo>
                    <a:lnTo>
                      <a:pt x="0" y="971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577" name="Shape 577"/>
        <p:cNvGrpSpPr/>
        <p:nvPr/>
      </p:nvGrpSpPr>
      <p:grpSpPr>
        <a:xfrm>
          <a:off x="0" y="0"/>
          <a:ext cx="0" cy="0"/>
          <a:chOff x="0" y="0"/>
          <a:chExt cx="0" cy="0"/>
        </a:xfrm>
      </p:grpSpPr>
      <p:sp>
        <p:nvSpPr>
          <p:cNvPr id="578" name="Google Shape;578;p19"/>
          <p:cNvSpPr txBox="1"/>
          <p:nvPr>
            <p:ph hasCustomPrompt="1" type="title"/>
          </p:nvPr>
        </p:nvSpPr>
        <p:spPr>
          <a:xfrm>
            <a:off x="798388" y="2997571"/>
            <a:ext cx="34926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579" name="Google Shape;579;p19"/>
          <p:cNvSpPr txBox="1"/>
          <p:nvPr>
            <p:ph idx="1" type="subTitle"/>
          </p:nvPr>
        </p:nvSpPr>
        <p:spPr>
          <a:xfrm>
            <a:off x="798388" y="3772215"/>
            <a:ext cx="3492600" cy="59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580" name="Google Shape;580;p19"/>
          <p:cNvSpPr txBox="1"/>
          <p:nvPr>
            <p:ph hasCustomPrompt="1" idx="2" type="title"/>
          </p:nvPr>
        </p:nvSpPr>
        <p:spPr>
          <a:xfrm>
            <a:off x="2825700" y="1029535"/>
            <a:ext cx="34926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581" name="Google Shape;581;p19"/>
          <p:cNvSpPr txBox="1"/>
          <p:nvPr>
            <p:ph idx="3" type="subTitle"/>
          </p:nvPr>
        </p:nvSpPr>
        <p:spPr>
          <a:xfrm>
            <a:off x="2825700" y="1804473"/>
            <a:ext cx="3492600" cy="59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582" name="Google Shape;582;p19"/>
          <p:cNvSpPr txBox="1"/>
          <p:nvPr>
            <p:ph hasCustomPrompt="1" idx="4" type="title"/>
          </p:nvPr>
        </p:nvSpPr>
        <p:spPr>
          <a:xfrm>
            <a:off x="4853013" y="2997571"/>
            <a:ext cx="3492600" cy="7689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sz="4000"/>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583" name="Google Shape;583;p19"/>
          <p:cNvSpPr txBox="1"/>
          <p:nvPr>
            <p:ph idx="5" type="subTitle"/>
          </p:nvPr>
        </p:nvSpPr>
        <p:spPr>
          <a:xfrm>
            <a:off x="4853013" y="3772215"/>
            <a:ext cx="3492600" cy="59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1200"/>
              <a:buFont typeface="PT Sans"/>
              <a:buNone/>
              <a:defRPr>
                <a:solidFill>
                  <a:schemeClr val="dk1"/>
                </a:solidFill>
              </a:defRPr>
            </a:lvl1pPr>
            <a:lvl2pPr lvl="1" rtl="0" algn="ctr">
              <a:lnSpc>
                <a:spcPct val="100000"/>
              </a:lnSpc>
              <a:spcBef>
                <a:spcPts val="0"/>
              </a:spcBef>
              <a:spcAft>
                <a:spcPts val="0"/>
              </a:spcAft>
              <a:buClr>
                <a:schemeClr val="dk1"/>
              </a:buClr>
              <a:buSzPts val="1200"/>
              <a:buNone/>
              <a:defRPr>
                <a:solidFill>
                  <a:schemeClr val="dk1"/>
                </a:solidFill>
              </a:defRPr>
            </a:lvl2pPr>
            <a:lvl3pPr lvl="2" rtl="0" algn="ctr">
              <a:lnSpc>
                <a:spcPct val="100000"/>
              </a:lnSpc>
              <a:spcBef>
                <a:spcPts val="0"/>
              </a:spcBef>
              <a:spcAft>
                <a:spcPts val="0"/>
              </a:spcAft>
              <a:buClr>
                <a:schemeClr val="dk1"/>
              </a:buClr>
              <a:buSzPts val="1200"/>
              <a:buNone/>
              <a:defRPr>
                <a:solidFill>
                  <a:schemeClr val="dk1"/>
                </a:solidFill>
              </a:defRPr>
            </a:lvl3pPr>
            <a:lvl4pPr lvl="3"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p:txBody>
      </p:sp>
      <p:sp>
        <p:nvSpPr>
          <p:cNvPr id="584" name="Google Shape;584;p19"/>
          <p:cNvSpPr/>
          <p:nvPr/>
        </p:nvSpPr>
        <p:spPr>
          <a:xfrm rot="-5710536">
            <a:off x="-1869285" y="3438573"/>
            <a:ext cx="3168438" cy="2307909"/>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19"/>
          <p:cNvSpPr/>
          <p:nvPr/>
        </p:nvSpPr>
        <p:spPr>
          <a:xfrm rot="-294905">
            <a:off x="7350387" y="3903245"/>
            <a:ext cx="3168449" cy="2561999"/>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586" name="Shape 586"/>
        <p:cNvGrpSpPr/>
        <p:nvPr/>
      </p:nvGrpSpPr>
      <p:grpSpPr>
        <a:xfrm>
          <a:off x="0" y="0"/>
          <a:ext cx="0" cy="0"/>
          <a:chOff x="0" y="0"/>
          <a:chExt cx="0" cy="0"/>
        </a:xfrm>
      </p:grpSpPr>
      <p:sp>
        <p:nvSpPr>
          <p:cNvPr id="587" name="Google Shape;587;p2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88" name="Google Shape;588;p20"/>
          <p:cNvSpPr/>
          <p:nvPr/>
        </p:nvSpPr>
        <p:spPr>
          <a:xfrm flipH="1" rot="337739">
            <a:off x="8212271" y="3187242"/>
            <a:ext cx="3158465" cy="3518480"/>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 name="Google Shape;589;p20"/>
          <p:cNvGrpSpPr/>
          <p:nvPr/>
        </p:nvGrpSpPr>
        <p:grpSpPr>
          <a:xfrm>
            <a:off x="90200" y="4214393"/>
            <a:ext cx="516117" cy="779220"/>
            <a:chOff x="10572463" y="3528536"/>
            <a:chExt cx="580168" cy="875823"/>
          </a:xfrm>
        </p:grpSpPr>
        <p:grpSp>
          <p:nvGrpSpPr>
            <p:cNvPr id="590" name="Google Shape;590;p20"/>
            <p:cNvGrpSpPr/>
            <p:nvPr/>
          </p:nvGrpSpPr>
          <p:grpSpPr>
            <a:xfrm>
              <a:off x="10713815" y="3528536"/>
              <a:ext cx="438816" cy="746664"/>
              <a:chOff x="10713815" y="3528536"/>
              <a:chExt cx="438816" cy="746664"/>
            </a:xfrm>
          </p:grpSpPr>
          <p:sp>
            <p:nvSpPr>
              <p:cNvPr id="591" name="Google Shape;591;p20"/>
              <p:cNvSpPr/>
              <p:nvPr/>
            </p:nvSpPr>
            <p:spPr>
              <a:xfrm>
                <a:off x="10713815" y="3528536"/>
                <a:ext cx="438816" cy="746664"/>
              </a:xfrm>
              <a:custGeom>
                <a:rect b="b" l="l" r="r" t="t"/>
                <a:pathLst>
                  <a:path extrusionOk="0" h="746664" w="438816">
                    <a:moveTo>
                      <a:pt x="438721" y="746569"/>
                    </a:moveTo>
                    <a:lnTo>
                      <a:pt x="0" y="746569"/>
                    </a:lnTo>
                    <a:lnTo>
                      <a:pt x="0" y="0"/>
                    </a:lnTo>
                    <a:lnTo>
                      <a:pt x="326231" y="0"/>
                    </a:lnTo>
                    <a:cubicBezTo>
                      <a:pt x="370141" y="43910"/>
                      <a:pt x="394811" y="68580"/>
                      <a:pt x="438816" y="112585"/>
                    </a:cubicBezTo>
                    <a:lnTo>
                      <a:pt x="438816" y="7466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592" name="Google Shape;592;p20"/>
              <p:cNvGrpSpPr/>
              <p:nvPr/>
            </p:nvGrpSpPr>
            <p:grpSpPr>
              <a:xfrm>
                <a:off x="10776489" y="3625310"/>
                <a:ext cx="313848" cy="288226"/>
                <a:chOff x="10776489" y="3625310"/>
                <a:chExt cx="313848" cy="288226"/>
              </a:xfrm>
            </p:grpSpPr>
            <p:sp>
              <p:nvSpPr>
                <p:cNvPr id="593" name="Google Shape;593;p20"/>
                <p:cNvSpPr/>
                <p:nvPr/>
              </p:nvSpPr>
              <p:spPr>
                <a:xfrm>
                  <a:off x="10776489" y="3625310"/>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4" name="Google Shape;594;p20"/>
                <p:cNvSpPr/>
                <p:nvPr/>
              </p:nvSpPr>
              <p:spPr>
                <a:xfrm>
                  <a:off x="10776489" y="3678650"/>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5" name="Google Shape;595;p20"/>
                <p:cNvSpPr/>
                <p:nvPr/>
              </p:nvSpPr>
              <p:spPr>
                <a:xfrm>
                  <a:off x="10776489" y="3731990"/>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6" name="Google Shape;596;p20"/>
                <p:cNvSpPr/>
                <p:nvPr/>
              </p:nvSpPr>
              <p:spPr>
                <a:xfrm>
                  <a:off x="10776489" y="3785425"/>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7" name="Google Shape;597;p20"/>
                <p:cNvSpPr/>
                <p:nvPr/>
              </p:nvSpPr>
              <p:spPr>
                <a:xfrm>
                  <a:off x="10776489" y="3838765"/>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98" name="Google Shape;598;p20"/>
                <p:cNvSpPr/>
                <p:nvPr/>
              </p:nvSpPr>
              <p:spPr>
                <a:xfrm>
                  <a:off x="10776489" y="3892105"/>
                  <a:ext cx="184689" cy="21431"/>
                </a:xfrm>
                <a:custGeom>
                  <a:rect b="b" l="l" r="r" t="t"/>
                  <a:pathLst>
                    <a:path extrusionOk="0" h="21431" w="184689">
                      <a:moveTo>
                        <a:pt x="0" y="0"/>
                      </a:moveTo>
                      <a:lnTo>
                        <a:pt x="184690" y="0"/>
                      </a:lnTo>
                      <a:lnTo>
                        <a:pt x="184690" y="21431"/>
                      </a:lnTo>
                      <a:lnTo>
                        <a:pt x="0" y="21431"/>
                      </a:lnTo>
                      <a:close/>
                    </a:path>
                  </a:pathLst>
                </a:custGeom>
                <a:solidFill>
                  <a:srgbClr val="42444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99" name="Google Shape;599;p20"/>
              <p:cNvGrpSpPr/>
              <p:nvPr/>
            </p:nvGrpSpPr>
            <p:grpSpPr>
              <a:xfrm>
                <a:off x="10776489" y="3999547"/>
                <a:ext cx="313848" cy="181546"/>
                <a:chOff x="10776489" y="3999547"/>
                <a:chExt cx="313848" cy="181546"/>
              </a:xfrm>
            </p:grpSpPr>
            <p:sp>
              <p:nvSpPr>
                <p:cNvPr id="600" name="Google Shape;600;p20"/>
                <p:cNvSpPr/>
                <p:nvPr/>
              </p:nvSpPr>
              <p:spPr>
                <a:xfrm>
                  <a:off x="10776489" y="3999547"/>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1" name="Google Shape;601;p20"/>
                <p:cNvSpPr/>
                <p:nvPr/>
              </p:nvSpPr>
              <p:spPr>
                <a:xfrm>
                  <a:off x="10776489" y="4052887"/>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2" name="Google Shape;602;p20"/>
                <p:cNvSpPr/>
                <p:nvPr/>
              </p:nvSpPr>
              <p:spPr>
                <a:xfrm>
                  <a:off x="10776489" y="4106322"/>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3" name="Google Shape;603;p20"/>
                <p:cNvSpPr/>
                <p:nvPr/>
              </p:nvSpPr>
              <p:spPr>
                <a:xfrm>
                  <a:off x="10776489" y="4159662"/>
                  <a:ext cx="184689" cy="21431"/>
                </a:xfrm>
                <a:custGeom>
                  <a:rect b="b" l="l" r="r" t="t"/>
                  <a:pathLst>
                    <a:path extrusionOk="0" h="21431" w="184689">
                      <a:moveTo>
                        <a:pt x="0" y="0"/>
                      </a:moveTo>
                      <a:lnTo>
                        <a:pt x="184690" y="0"/>
                      </a:lnTo>
                      <a:lnTo>
                        <a:pt x="184690" y="21431"/>
                      </a:lnTo>
                      <a:lnTo>
                        <a:pt x="0" y="21431"/>
                      </a:lnTo>
                      <a:close/>
                    </a:path>
                  </a:pathLst>
                </a:custGeom>
                <a:solidFill>
                  <a:srgbClr val="42444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04" name="Google Shape;604;p20"/>
              <p:cNvSpPr/>
              <p:nvPr/>
            </p:nvSpPr>
            <p:spPr>
              <a:xfrm>
                <a:off x="11039951" y="3528536"/>
                <a:ext cx="112584" cy="112585"/>
              </a:xfrm>
              <a:custGeom>
                <a:rect b="b" l="l" r="r" t="t"/>
                <a:pathLst>
                  <a:path extrusionOk="0" h="112585" w="112584">
                    <a:moveTo>
                      <a:pt x="112585" y="112585"/>
                    </a:moveTo>
                    <a:lnTo>
                      <a:pt x="0" y="112585"/>
                    </a:lnTo>
                    <a:lnTo>
                      <a:pt x="0" y="0"/>
                    </a:lnTo>
                    <a:lnTo>
                      <a:pt x="0" y="0"/>
                    </a:lnTo>
                    <a:cubicBezTo>
                      <a:pt x="43910" y="43910"/>
                      <a:pt x="68580" y="68580"/>
                      <a:pt x="112585" y="112585"/>
                    </a:cubicBezTo>
                    <a:lnTo>
                      <a:pt x="112585" y="11258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05" name="Google Shape;605;p20"/>
            <p:cNvGrpSpPr/>
            <p:nvPr/>
          </p:nvGrpSpPr>
          <p:grpSpPr>
            <a:xfrm>
              <a:off x="10572463" y="3657790"/>
              <a:ext cx="438817" cy="746569"/>
              <a:chOff x="10572463" y="3657790"/>
              <a:chExt cx="438817" cy="746569"/>
            </a:xfrm>
          </p:grpSpPr>
          <p:sp>
            <p:nvSpPr>
              <p:cNvPr id="606" name="Google Shape;606;p20"/>
              <p:cNvSpPr/>
              <p:nvPr/>
            </p:nvSpPr>
            <p:spPr>
              <a:xfrm>
                <a:off x="10572463" y="3657790"/>
                <a:ext cx="438817" cy="746569"/>
              </a:xfrm>
              <a:custGeom>
                <a:rect b="b" l="l" r="r" t="t"/>
                <a:pathLst>
                  <a:path extrusionOk="0" h="746569" w="438817">
                    <a:moveTo>
                      <a:pt x="438722" y="746570"/>
                    </a:moveTo>
                    <a:lnTo>
                      <a:pt x="0" y="746570"/>
                    </a:lnTo>
                    <a:lnTo>
                      <a:pt x="0" y="0"/>
                    </a:lnTo>
                    <a:lnTo>
                      <a:pt x="326231" y="0"/>
                    </a:lnTo>
                    <a:cubicBezTo>
                      <a:pt x="370141" y="43910"/>
                      <a:pt x="394812" y="68580"/>
                      <a:pt x="438817" y="112586"/>
                    </a:cubicBezTo>
                    <a:lnTo>
                      <a:pt x="438817" y="74657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07" name="Google Shape;607;p20"/>
              <p:cNvGrpSpPr/>
              <p:nvPr/>
            </p:nvGrpSpPr>
            <p:grpSpPr>
              <a:xfrm>
                <a:off x="10635138" y="3754469"/>
                <a:ext cx="313848" cy="288321"/>
                <a:chOff x="10635138" y="3754469"/>
                <a:chExt cx="313848" cy="288321"/>
              </a:xfrm>
            </p:grpSpPr>
            <p:sp>
              <p:nvSpPr>
                <p:cNvPr id="608" name="Google Shape;608;p20"/>
                <p:cNvSpPr/>
                <p:nvPr/>
              </p:nvSpPr>
              <p:spPr>
                <a:xfrm>
                  <a:off x="10635138" y="3754469"/>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09" name="Google Shape;609;p20"/>
                <p:cNvSpPr/>
                <p:nvPr/>
              </p:nvSpPr>
              <p:spPr>
                <a:xfrm>
                  <a:off x="10635138" y="3807904"/>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0" name="Google Shape;610;p20"/>
                <p:cNvSpPr/>
                <p:nvPr/>
              </p:nvSpPr>
              <p:spPr>
                <a:xfrm>
                  <a:off x="10635138" y="3861244"/>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1" name="Google Shape;611;p20"/>
                <p:cNvSpPr/>
                <p:nvPr/>
              </p:nvSpPr>
              <p:spPr>
                <a:xfrm>
                  <a:off x="10635138" y="3914584"/>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2" name="Google Shape;612;p20"/>
                <p:cNvSpPr/>
                <p:nvPr/>
              </p:nvSpPr>
              <p:spPr>
                <a:xfrm>
                  <a:off x="10635138" y="3968019"/>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3" name="Google Shape;613;p20"/>
                <p:cNvSpPr/>
                <p:nvPr/>
              </p:nvSpPr>
              <p:spPr>
                <a:xfrm>
                  <a:off x="10635138" y="4021359"/>
                  <a:ext cx="184689" cy="21431"/>
                </a:xfrm>
                <a:custGeom>
                  <a:rect b="b" l="l" r="r" t="t"/>
                  <a:pathLst>
                    <a:path extrusionOk="0" h="21431" w="184689">
                      <a:moveTo>
                        <a:pt x="0" y="0"/>
                      </a:moveTo>
                      <a:lnTo>
                        <a:pt x="184689" y="0"/>
                      </a:lnTo>
                      <a:lnTo>
                        <a:pt x="184689" y="21431"/>
                      </a:lnTo>
                      <a:lnTo>
                        <a:pt x="-1"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14" name="Google Shape;614;p20"/>
              <p:cNvGrpSpPr/>
              <p:nvPr/>
            </p:nvGrpSpPr>
            <p:grpSpPr>
              <a:xfrm>
                <a:off x="10635138" y="4128801"/>
                <a:ext cx="313848" cy="181547"/>
                <a:chOff x="10635138" y="4128801"/>
                <a:chExt cx="313848" cy="181547"/>
              </a:xfrm>
            </p:grpSpPr>
            <p:sp>
              <p:nvSpPr>
                <p:cNvPr id="615" name="Google Shape;615;p20"/>
                <p:cNvSpPr/>
                <p:nvPr/>
              </p:nvSpPr>
              <p:spPr>
                <a:xfrm>
                  <a:off x="10635138" y="4128801"/>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6" name="Google Shape;616;p20"/>
                <p:cNvSpPr/>
                <p:nvPr/>
              </p:nvSpPr>
              <p:spPr>
                <a:xfrm>
                  <a:off x="10635138" y="4182141"/>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7" name="Google Shape;617;p20"/>
                <p:cNvSpPr/>
                <p:nvPr/>
              </p:nvSpPr>
              <p:spPr>
                <a:xfrm>
                  <a:off x="10635138" y="4235481"/>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18" name="Google Shape;618;p20"/>
                <p:cNvSpPr/>
                <p:nvPr/>
              </p:nvSpPr>
              <p:spPr>
                <a:xfrm>
                  <a:off x="10635138" y="4288917"/>
                  <a:ext cx="184689" cy="21431"/>
                </a:xfrm>
                <a:custGeom>
                  <a:rect b="b" l="l" r="r" t="t"/>
                  <a:pathLst>
                    <a:path extrusionOk="0" h="21431" w="184689">
                      <a:moveTo>
                        <a:pt x="0" y="0"/>
                      </a:moveTo>
                      <a:lnTo>
                        <a:pt x="184689" y="0"/>
                      </a:lnTo>
                      <a:lnTo>
                        <a:pt x="184689" y="21431"/>
                      </a:lnTo>
                      <a:lnTo>
                        <a:pt x="-1"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19" name="Google Shape;619;p20"/>
              <p:cNvSpPr/>
              <p:nvPr/>
            </p:nvSpPr>
            <p:spPr>
              <a:xfrm>
                <a:off x="10898599" y="3657790"/>
                <a:ext cx="112586" cy="112585"/>
              </a:xfrm>
              <a:custGeom>
                <a:rect b="b" l="l" r="r" t="t"/>
                <a:pathLst>
                  <a:path extrusionOk="0" h="112585" w="112586">
                    <a:moveTo>
                      <a:pt x="112586" y="112586"/>
                    </a:moveTo>
                    <a:lnTo>
                      <a:pt x="0" y="112586"/>
                    </a:lnTo>
                    <a:lnTo>
                      <a:pt x="0" y="0"/>
                    </a:lnTo>
                    <a:lnTo>
                      <a:pt x="0" y="0"/>
                    </a:lnTo>
                    <a:cubicBezTo>
                      <a:pt x="43910" y="43910"/>
                      <a:pt x="68581" y="68580"/>
                      <a:pt x="112586" y="112586"/>
                    </a:cubicBezTo>
                    <a:lnTo>
                      <a:pt x="112586" y="112586"/>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620" name="Google Shape;620;p20"/>
          <p:cNvSpPr/>
          <p:nvPr/>
        </p:nvSpPr>
        <p:spPr>
          <a:xfrm flipH="1" rot="-3657034">
            <a:off x="-1404232" y="-737971"/>
            <a:ext cx="2746020" cy="1627876"/>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1" name="Google Shape;621;p20"/>
          <p:cNvGrpSpPr/>
          <p:nvPr/>
        </p:nvGrpSpPr>
        <p:grpSpPr>
          <a:xfrm>
            <a:off x="8114970" y="266839"/>
            <a:ext cx="829992" cy="750888"/>
            <a:chOff x="8114596" y="445039"/>
            <a:chExt cx="633002" cy="572716"/>
          </a:xfrm>
        </p:grpSpPr>
        <p:grpSp>
          <p:nvGrpSpPr>
            <p:cNvPr id="622" name="Google Shape;622;p20"/>
            <p:cNvGrpSpPr/>
            <p:nvPr/>
          </p:nvGrpSpPr>
          <p:grpSpPr>
            <a:xfrm>
              <a:off x="8114596" y="445039"/>
              <a:ext cx="633002" cy="572716"/>
              <a:chOff x="7189660" y="520827"/>
              <a:chExt cx="598074" cy="541115"/>
            </a:xfrm>
          </p:grpSpPr>
          <p:sp>
            <p:nvSpPr>
              <p:cNvPr id="623" name="Google Shape;623;p20"/>
              <p:cNvSpPr/>
              <p:nvPr/>
            </p:nvSpPr>
            <p:spPr>
              <a:xfrm>
                <a:off x="7189660" y="520827"/>
                <a:ext cx="598074" cy="541115"/>
              </a:xfrm>
              <a:custGeom>
                <a:rect b="b" l="l" r="r" t="t"/>
                <a:pathLst>
                  <a:path extrusionOk="0" h="541115" w="598074">
                    <a:moveTo>
                      <a:pt x="557022" y="0"/>
                    </a:moveTo>
                    <a:cubicBezTo>
                      <a:pt x="579695" y="0"/>
                      <a:pt x="598075" y="18380"/>
                      <a:pt x="598075" y="41053"/>
                    </a:cubicBezTo>
                    <a:lnTo>
                      <a:pt x="598075" y="500063"/>
                    </a:lnTo>
                    <a:cubicBezTo>
                      <a:pt x="598075" y="522735"/>
                      <a:pt x="579695" y="541115"/>
                      <a:pt x="557022" y="541115"/>
                    </a:cubicBezTo>
                    <a:lnTo>
                      <a:pt x="41053" y="541115"/>
                    </a:lnTo>
                    <a:cubicBezTo>
                      <a:pt x="18380" y="541115"/>
                      <a:pt x="0" y="522735"/>
                      <a:pt x="0" y="500063"/>
                    </a:cubicBezTo>
                    <a:lnTo>
                      <a:pt x="0" y="41053"/>
                    </a:lnTo>
                    <a:cubicBezTo>
                      <a:pt x="0" y="18380"/>
                      <a:pt x="18380" y="0"/>
                      <a:pt x="41053"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24" name="Google Shape;624;p20"/>
              <p:cNvGrpSpPr/>
              <p:nvPr/>
            </p:nvGrpSpPr>
            <p:grpSpPr>
              <a:xfrm>
                <a:off x="7579137" y="551973"/>
                <a:ext cx="164782" cy="41529"/>
                <a:chOff x="7579137" y="551973"/>
                <a:chExt cx="164782" cy="41529"/>
              </a:xfrm>
            </p:grpSpPr>
            <p:sp>
              <p:nvSpPr>
                <p:cNvPr id="625" name="Google Shape;625;p20"/>
                <p:cNvSpPr/>
                <p:nvPr/>
              </p:nvSpPr>
              <p:spPr>
                <a:xfrm>
                  <a:off x="7702391" y="551973"/>
                  <a:ext cx="41528" cy="41529"/>
                </a:xfrm>
                <a:custGeom>
                  <a:rect b="b" l="l" r="r" t="t"/>
                  <a:pathLst>
                    <a:path extrusionOk="0" h="41529" w="41528">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6" name="Google Shape;626;p20"/>
                <p:cNvSpPr/>
                <p:nvPr/>
              </p:nvSpPr>
              <p:spPr>
                <a:xfrm>
                  <a:off x="7640764" y="551973"/>
                  <a:ext cx="41528" cy="41529"/>
                </a:xfrm>
                <a:custGeom>
                  <a:rect b="b" l="l" r="r" t="t"/>
                  <a:pathLst>
                    <a:path extrusionOk="0" h="41529" w="41528">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7" name="Google Shape;627;p20"/>
                <p:cNvSpPr/>
                <p:nvPr/>
              </p:nvSpPr>
              <p:spPr>
                <a:xfrm>
                  <a:off x="7579137" y="551973"/>
                  <a:ext cx="41528" cy="41529"/>
                </a:xfrm>
                <a:custGeom>
                  <a:rect b="b" l="l" r="r" t="t"/>
                  <a:pathLst>
                    <a:path extrusionOk="0" h="41529" w="41528">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28" name="Google Shape;628;p20"/>
            <p:cNvGrpSpPr/>
            <p:nvPr/>
          </p:nvGrpSpPr>
          <p:grpSpPr>
            <a:xfrm>
              <a:off x="8184962" y="619646"/>
              <a:ext cx="498115" cy="257273"/>
              <a:chOff x="7256144" y="685800"/>
              <a:chExt cx="470630" cy="243077"/>
            </a:xfrm>
          </p:grpSpPr>
          <p:sp>
            <p:nvSpPr>
              <p:cNvPr id="629" name="Google Shape;629;p20"/>
              <p:cNvSpPr/>
              <p:nvPr/>
            </p:nvSpPr>
            <p:spPr>
              <a:xfrm>
                <a:off x="7256144" y="694753"/>
                <a:ext cx="218503" cy="218217"/>
              </a:xfrm>
              <a:custGeom>
                <a:rect b="b" l="l" r="r" t="t"/>
                <a:pathLst>
                  <a:path extrusionOk="0" h="218217" w="218503">
                    <a:moveTo>
                      <a:pt x="216598" y="129540"/>
                    </a:moveTo>
                    <a:cubicBezTo>
                      <a:pt x="217837" y="122968"/>
                      <a:pt x="218504" y="116110"/>
                      <a:pt x="218504" y="109156"/>
                    </a:cubicBezTo>
                    <a:cubicBezTo>
                      <a:pt x="218504" y="102203"/>
                      <a:pt x="217837" y="95440"/>
                      <a:pt x="216598" y="88773"/>
                    </a:cubicBezTo>
                    <a:lnTo>
                      <a:pt x="181261" y="88773"/>
                    </a:lnTo>
                    <a:cubicBezTo>
                      <a:pt x="179641" y="83058"/>
                      <a:pt x="177451" y="77724"/>
                      <a:pt x="174593" y="72676"/>
                    </a:cubicBezTo>
                    <a:lnTo>
                      <a:pt x="199549" y="47720"/>
                    </a:lnTo>
                    <a:cubicBezTo>
                      <a:pt x="191834" y="36385"/>
                      <a:pt x="182118" y="26670"/>
                      <a:pt x="170783" y="18955"/>
                    </a:cubicBezTo>
                    <a:lnTo>
                      <a:pt x="145732" y="44005"/>
                    </a:lnTo>
                    <a:cubicBezTo>
                      <a:pt x="140684" y="41148"/>
                      <a:pt x="135255" y="38957"/>
                      <a:pt x="129635" y="37338"/>
                    </a:cubicBezTo>
                    <a:lnTo>
                      <a:pt x="129635" y="1905"/>
                    </a:lnTo>
                    <a:cubicBezTo>
                      <a:pt x="123063" y="667"/>
                      <a:pt x="116205" y="0"/>
                      <a:pt x="109252" y="0"/>
                    </a:cubicBezTo>
                    <a:cubicBezTo>
                      <a:pt x="102298" y="0"/>
                      <a:pt x="95536" y="667"/>
                      <a:pt x="88868" y="1905"/>
                    </a:cubicBezTo>
                    <a:lnTo>
                      <a:pt x="88868" y="37338"/>
                    </a:lnTo>
                    <a:cubicBezTo>
                      <a:pt x="83154" y="38957"/>
                      <a:pt x="77819" y="41148"/>
                      <a:pt x="72771" y="44005"/>
                    </a:cubicBezTo>
                    <a:lnTo>
                      <a:pt x="47720" y="18955"/>
                    </a:lnTo>
                    <a:cubicBezTo>
                      <a:pt x="36386" y="26670"/>
                      <a:pt x="26670" y="36481"/>
                      <a:pt x="18955" y="47720"/>
                    </a:cubicBezTo>
                    <a:lnTo>
                      <a:pt x="43910" y="72676"/>
                    </a:lnTo>
                    <a:cubicBezTo>
                      <a:pt x="41053" y="77724"/>
                      <a:pt x="38862" y="83153"/>
                      <a:pt x="37243" y="88773"/>
                    </a:cubicBezTo>
                    <a:lnTo>
                      <a:pt x="1905" y="88773"/>
                    </a:lnTo>
                    <a:cubicBezTo>
                      <a:pt x="667" y="95345"/>
                      <a:pt x="0" y="102203"/>
                      <a:pt x="0" y="109156"/>
                    </a:cubicBezTo>
                    <a:cubicBezTo>
                      <a:pt x="0" y="116110"/>
                      <a:pt x="667" y="122873"/>
                      <a:pt x="1905" y="129540"/>
                    </a:cubicBezTo>
                    <a:lnTo>
                      <a:pt x="37243" y="129540"/>
                    </a:lnTo>
                    <a:cubicBezTo>
                      <a:pt x="38862" y="135255"/>
                      <a:pt x="41053" y="140589"/>
                      <a:pt x="43910" y="145637"/>
                    </a:cubicBezTo>
                    <a:lnTo>
                      <a:pt x="18955" y="170593"/>
                    </a:lnTo>
                    <a:cubicBezTo>
                      <a:pt x="26670" y="181928"/>
                      <a:pt x="36386" y="191643"/>
                      <a:pt x="47720" y="199358"/>
                    </a:cubicBezTo>
                    <a:lnTo>
                      <a:pt x="72771" y="174308"/>
                    </a:lnTo>
                    <a:cubicBezTo>
                      <a:pt x="77819" y="177165"/>
                      <a:pt x="83248" y="179356"/>
                      <a:pt x="88868" y="180975"/>
                    </a:cubicBezTo>
                    <a:lnTo>
                      <a:pt x="88868" y="216313"/>
                    </a:lnTo>
                    <a:cubicBezTo>
                      <a:pt x="95441" y="217551"/>
                      <a:pt x="102298" y="218218"/>
                      <a:pt x="109252" y="218218"/>
                    </a:cubicBezTo>
                    <a:cubicBezTo>
                      <a:pt x="116205" y="218218"/>
                      <a:pt x="122968" y="217551"/>
                      <a:pt x="129635" y="216313"/>
                    </a:cubicBezTo>
                    <a:lnTo>
                      <a:pt x="129635" y="180975"/>
                    </a:lnTo>
                    <a:cubicBezTo>
                      <a:pt x="135350" y="179356"/>
                      <a:pt x="140684" y="177070"/>
                      <a:pt x="145732" y="174308"/>
                    </a:cubicBezTo>
                    <a:lnTo>
                      <a:pt x="170783" y="199358"/>
                    </a:lnTo>
                    <a:cubicBezTo>
                      <a:pt x="182118" y="191643"/>
                      <a:pt x="191834" y="181928"/>
                      <a:pt x="199549" y="170593"/>
                    </a:cubicBezTo>
                    <a:lnTo>
                      <a:pt x="174593" y="145542"/>
                    </a:lnTo>
                    <a:cubicBezTo>
                      <a:pt x="177451" y="140494"/>
                      <a:pt x="179641" y="135064"/>
                      <a:pt x="181261" y="129445"/>
                    </a:cubicBezTo>
                    <a:lnTo>
                      <a:pt x="216598" y="129445"/>
                    </a:lnTo>
                    <a:close/>
                    <a:moveTo>
                      <a:pt x="109252" y="131255"/>
                    </a:moveTo>
                    <a:cubicBezTo>
                      <a:pt x="97060" y="131255"/>
                      <a:pt x="87249" y="121349"/>
                      <a:pt x="87249" y="109252"/>
                    </a:cubicBezTo>
                    <a:cubicBezTo>
                      <a:pt x="87249" y="97155"/>
                      <a:pt x="97155" y="87249"/>
                      <a:pt x="109252" y="87249"/>
                    </a:cubicBezTo>
                    <a:cubicBezTo>
                      <a:pt x="121348" y="87249"/>
                      <a:pt x="131255" y="97155"/>
                      <a:pt x="131255" y="109252"/>
                    </a:cubicBezTo>
                    <a:cubicBezTo>
                      <a:pt x="131255" y="121349"/>
                      <a:pt x="121348" y="131255"/>
                      <a:pt x="109252" y="13125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30" name="Google Shape;630;p20"/>
              <p:cNvGrpSpPr/>
              <p:nvPr/>
            </p:nvGrpSpPr>
            <p:grpSpPr>
              <a:xfrm>
                <a:off x="7512843" y="685800"/>
                <a:ext cx="213931" cy="243077"/>
                <a:chOff x="7512843" y="685800"/>
                <a:chExt cx="213931" cy="243077"/>
              </a:xfrm>
            </p:grpSpPr>
            <p:grpSp>
              <p:nvGrpSpPr>
                <p:cNvPr id="631" name="Google Shape;631;p20"/>
                <p:cNvGrpSpPr/>
                <p:nvPr/>
              </p:nvGrpSpPr>
              <p:grpSpPr>
                <a:xfrm>
                  <a:off x="7512843" y="836580"/>
                  <a:ext cx="213931" cy="92297"/>
                  <a:chOff x="7512843" y="836580"/>
                  <a:chExt cx="213931" cy="92297"/>
                </a:xfrm>
              </p:grpSpPr>
              <p:sp>
                <p:nvSpPr>
                  <p:cNvPr id="632" name="Google Shape;632;p20"/>
                  <p:cNvSpPr/>
                  <p:nvPr/>
                </p:nvSpPr>
                <p:spPr>
                  <a:xfrm>
                    <a:off x="7512843" y="856011"/>
                    <a:ext cx="213931" cy="72866"/>
                  </a:xfrm>
                  <a:custGeom>
                    <a:rect b="b" l="l" r="r" t="t"/>
                    <a:pathLst>
                      <a:path extrusionOk="0" h="72866" w="213931">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3" name="Google Shape;633;p20"/>
                  <p:cNvSpPr/>
                  <p:nvPr/>
                </p:nvSpPr>
                <p:spPr>
                  <a:xfrm>
                    <a:off x="7512843" y="836580"/>
                    <a:ext cx="213931" cy="38861"/>
                  </a:xfrm>
                  <a:custGeom>
                    <a:rect b="b" l="l" r="r" t="t"/>
                    <a:pathLst>
                      <a:path extrusionOk="0" h="38861" w="213931">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34" name="Google Shape;634;p20"/>
                <p:cNvGrpSpPr/>
                <p:nvPr/>
              </p:nvGrpSpPr>
              <p:grpSpPr>
                <a:xfrm>
                  <a:off x="7512843" y="761238"/>
                  <a:ext cx="213931" cy="92296"/>
                  <a:chOff x="7512843" y="761238"/>
                  <a:chExt cx="213931" cy="92296"/>
                </a:xfrm>
              </p:grpSpPr>
              <p:sp>
                <p:nvSpPr>
                  <p:cNvPr id="635" name="Google Shape;635;p20"/>
                  <p:cNvSpPr/>
                  <p:nvPr/>
                </p:nvSpPr>
                <p:spPr>
                  <a:xfrm>
                    <a:off x="7512843" y="780668"/>
                    <a:ext cx="213931" cy="72866"/>
                  </a:xfrm>
                  <a:custGeom>
                    <a:rect b="b" l="l" r="r" t="t"/>
                    <a:pathLst>
                      <a:path extrusionOk="0" h="72866" w="213931">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6" name="Google Shape;636;p20"/>
                  <p:cNvSpPr/>
                  <p:nvPr/>
                </p:nvSpPr>
                <p:spPr>
                  <a:xfrm>
                    <a:off x="7512843" y="761238"/>
                    <a:ext cx="213931" cy="38861"/>
                  </a:xfrm>
                  <a:custGeom>
                    <a:rect b="b" l="l" r="r" t="t"/>
                    <a:pathLst>
                      <a:path extrusionOk="0" h="38861" w="213931">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37" name="Google Shape;637;p20"/>
                <p:cNvGrpSpPr/>
                <p:nvPr/>
              </p:nvGrpSpPr>
              <p:grpSpPr>
                <a:xfrm>
                  <a:off x="7512843" y="685800"/>
                  <a:ext cx="213931" cy="92297"/>
                  <a:chOff x="7512843" y="685800"/>
                  <a:chExt cx="213931" cy="92297"/>
                </a:xfrm>
              </p:grpSpPr>
              <p:sp>
                <p:nvSpPr>
                  <p:cNvPr id="638" name="Google Shape;638;p20"/>
                  <p:cNvSpPr/>
                  <p:nvPr/>
                </p:nvSpPr>
                <p:spPr>
                  <a:xfrm>
                    <a:off x="7512843" y="705231"/>
                    <a:ext cx="213931" cy="72866"/>
                  </a:xfrm>
                  <a:custGeom>
                    <a:rect b="b" l="l" r="r" t="t"/>
                    <a:pathLst>
                      <a:path extrusionOk="0" h="72866" w="213931">
                        <a:moveTo>
                          <a:pt x="0" y="0"/>
                        </a:moveTo>
                        <a:lnTo>
                          <a:pt x="0" y="53435"/>
                        </a:lnTo>
                        <a:cubicBezTo>
                          <a:pt x="0" y="64198"/>
                          <a:pt x="47911" y="72866"/>
                          <a:pt x="106966" y="72866"/>
                        </a:cubicBezTo>
                        <a:cubicBezTo>
                          <a:pt x="166021" y="72866"/>
                          <a:pt x="213932" y="64198"/>
                          <a:pt x="213932" y="53435"/>
                        </a:cubicBezTo>
                        <a:lnTo>
                          <a:pt x="213932"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9" name="Google Shape;639;p20"/>
                  <p:cNvSpPr/>
                  <p:nvPr/>
                </p:nvSpPr>
                <p:spPr>
                  <a:xfrm>
                    <a:off x="7512843" y="685800"/>
                    <a:ext cx="213931" cy="38861"/>
                  </a:xfrm>
                  <a:custGeom>
                    <a:rect b="b" l="l" r="r" t="t"/>
                    <a:pathLst>
                      <a:path extrusionOk="0" h="38861" w="213931">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4047175" y="2571975"/>
            <a:ext cx="4383600" cy="8418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2" type="title"/>
          </p:nvPr>
        </p:nvSpPr>
        <p:spPr>
          <a:xfrm>
            <a:off x="4047175" y="1321975"/>
            <a:ext cx="1235700" cy="8418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16" name="Google Shape;16;p3"/>
          <p:cNvSpPr/>
          <p:nvPr>
            <p:ph idx="3" type="pic"/>
          </p:nvPr>
        </p:nvSpPr>
        <p:spPr>
          <a:xfrm>
            <a:off x="484625" y="1076550"/>
            <a:ext cx="2990400" cy="2990400"/>
          </a:xfrm>
          <a:prstGeom prst="roundRect">
            <a:avLst>
              <a:gd fmla="val 16667" name="adj"/>
            </a:avLst>
          </a:prstGeom>
          <a:noFill/>
          <a:ln>
            <a:noFill/>
          </a:ln>
        </p:spPr>
      </p:sp>
      <p:sp>
        <p:nvSpPr>
          <p:cNvPr id="17" name="Google Shape;17;p3"/>
          <p:cNvSpPr/>
          <p:nvPr/>
        </p:nvSpPr>
        <p:spPr>
          <a:xfrm flipH="1" rot="-3263452">
            <a:off x="5847147" y="3927927"/>
            <a:ext cx="2997856" cy="2576292"/>
          </a:xfrm>
          <a:custGeom>
            <a:rect b="b" l="l" r="r" t="t"/>
            <a:pathLst>
              <a:path extrusionOk="0" h="30330" w="38869">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3"/>
          <p:cNvSpPr/>
          <p:nvPr/>
        </p:nvSpPr>
        <p:spPr>
          <a:xfrm flipH="1" rot="460623">
            <a:off x="6387251" y="-1517085"/>
            <a:ext cx="4087061" cy="3304707"/>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3"/>
          <p:cNvSpPr/>
          <p:nvPr/>
        </p:nvSpPr>
        <p:spPr>
          <a:xfrm flipH="1" rot="-4592116">
            <a:off x="6189" y="113200"/>
            <a:ext cx="642877" cy="519829"/>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2">
    <p:spTree>
      <p:nvGrpSpPr>
        <p:cNvPr id="640" name="Shape 640"/>
        <p:cNvGrpSpPr/>
        <p:nvPr/>
      </p:nvGrpSpPr>
      <p:grpSpPr>
        <a:xfrm>
          <a:off x="0" y="0"/>
          <a:ext cx="0" cy="0"/>
          <a:chOff x="0" y="0"/>
          <a:chExt cx="0" cy="0"/>
        </a:xfrm>
      </p:grpSpPr>
      <p:sp>
        <p:nvSpPr>
          <p:cNvPr id="641" name="Google Shape;641;p21"/>
          <p:cNvSpPr/>
          <p:nvPr/>
        </p:nvSpPr>
        <p:spPr>
          <a:xfrm flipH="1" rot="9076707">
            <a:off x="7972821" y="-586852"/>
            <a:ext cx="1683799" cy="1672812"/>
          </a:xfrm>
          <a:custGeom>
            <a:rect b="b" l="l" r="r" t="t"/>
            <a:pathLst>
              <a:path extrusionOk="0" h="30330" w="38869">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grpSp>
        <p:nvGrpSpPr>
          <p:cNvPr id="643" name="Google Shape;643;p21"/>
          <p:cNvGrpSpPr/>
          <p:nvPr/>
        </p:nvGrpSpPr>
        <p:grpSpPr>
          <a:xfrm flipH="1">
            <a:off x="683048" y="4696520"/>
            <a:ext cx="325927" cy="404808"/>
            <a:chOff x="7385113" y="1535430"/>
            <a:chExt cx="435673" cy="541115"/>
          </a:xfrm>
        </p:grpSpPr>
        <p:sp>
          <p:nvSpPr>
            <p:cNvPr id="644" name="Google Shape;644;p21"/>
            <p:cNvSpPr/>
            <p:nvPr/>
          </p:nvSpPr>
          <p:spPr>
            <a:xfrm>
              <a:off x="7385113" y="1535430"/>
              <a:ext cx="435673" cy="541115"/>
            </a:xfrm>
            <a:custGeom>
              <a:rect b="b" l="l" r="r" t="t"/>
              <a:pathLst>
                <a:path extrusionOk="0" h="541115" w="435673">
                  <a:moveTo>
                    <a:pt x="394621" y="0"/>
                  </a:moveTo>
                  <a:cubicBezTo>
                    <a:pt x="417294" y="0"/>
                    <a:pt x="435674" y="18380"/>
                    <a:pt x="435674" y="41053"/>
                  </a:cubicBezTo>
                  <a:lnTo>
                    <a:pt x="435674" y="500062"/>
                  </a:lnTo>
                  <a:cubicBezTo>
                    <a:pt x="435674" y="522735"/>
                    <a:pt x="417294" y="541115"/>
                    <a:pt x="394621" y="541115"/>
                  </a:cubicBezTo>
                  <a:lnTo>
                    <a:pt x="41053" y="541115"/>
                  </a:lnTo>
                  <a:cubicBezTo>
                    <a:pt x="18380" y="541115"/>
                    <a:pt x="0" y="522735"/>
                    <a:pt x="0" y="500062"/>
                  </a:cubicBezTo>
                  <a:lnTo>
                    <a:pt x="0" y="41053"/>
                  </a:lnTo>
                  <a:cubicBezTo>
                    <a:pt x="0" y="18380"/>
                    <a:pt x="18380" y="0"/>
                    <a:pt x="41053"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45" name="Google Shape;645;p21"/>
            <p:cNvGrpSpPr/>
            <p:nvPr/>
          </p:nvGrpSpPr>
          <p:grpSpPr>
            <a:xfrm>
              <a:off x="7612094" y="1566576"/>
              <a:ext cx="164781" cy="41529"/>
              <a:chOff x="7612094" y="1566576"/>
              <a:chExt cx="164781" cy="41529"/>
            </a:xfrm>
          </p:grpSpPr>
          <p:sp>
            <p:nvSpPr>
              <p:cNvPr id="646" name="Google Shape;646;p21"/>
              <p:cNvSpPr/>
              <p:nvPr/>
            </p:nvSpPr>
            <p:spPr>
              <a:xfrm>
                <a:off x="7735347" y="1566576"/>
                <a:ext cx="41528" cy="41529"/>
              </a:xfrm>
              <a:custGeom>
                <a:rect b="b" l="l" r="r" t="t"/>
                <a:pathLst>
                  <a:path extrusionOk="0" h="41529" w="41528">
                    <a:moveTo>
                      <a:pt x="41529" y="20765"/>
                    </a:moveTo>
                    <a:cubicBezTo>
                      <a:pt x="41529" y="32290"/>
                      <a:pt x="32195" y="41529"/>
                      <a:pt x="20764" y="41529"/>
                    </a:cubicBezTo>
                    <a:cubicBezTo>
                      <a:pt x="9335" y="41529"/>
                      <a:pt x="0" y="32194"/>
                      <a:pt x="0" y="20765"/>
                    </a:cubicBezTo>
                    <a:cubicBezTo>
                      <a:pt x="0" y="9334"/>
                      <a:pt x="9335" y="0"/>
                      <a:pt x="20764" y="0"/>
                    </a:cubicBezTo>
                    <a:cubicBezTo>
                      <a:pt x="32195" y="0"/>
                      <a:pt x="41529" y="9334"/>
                      <a:pt x="41529" y="20765"/>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7" name="Google Shape;647;p21"/>
              <p:cNvSpPr/>
              <p:nvPr/>
            </p:nvSpPr>
            <p:spPr>
              <a:xfrm>
                <a:off x="7673721" y="1566576"/>
                <a:ext cx="41528" cy="41529"/>
              </a:xfrm>
              <a:custGeom>
                <a:rect b="b" l="l" r="r" t="t"/>
                <a:pathLst>
                  <a:path extrusionOk="0" h="41529" w="41528">
                    <a:moveTo>
                      <a:pt x="41529" y="20765"/>
                    </a:moveTo>
                    <a:cubicBezTo>
                      <a:pt x="41529" y="32290"/>
                      <a:pt x="32195" y="41529"/>
                      <a:pt x="20764" y="41529"/>
                    </a:cubicBezTo>
                    <a:cubicBezTo>
                      <a:pt x="9334" y="41529"/>
                      <a:pt x="0" y="32194"/>
                      <a:pt x="0" y="20765"/>
                    </a:cubicBezTo>
                    <a:cubicBezTo>
                      <a:pt x="0" y="9334"/>
                      <a:pt x="9334" y="0"/>
                      <a:pt x="20764" y="0"/>
                    </a:cubicBezTo>
                    <a:cubicBezTo>
                      <a:pt x="32195" y="0"/>
                      <a:pt x="41529" y="9334"/>
                      <a:pt x="41529" y="207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8" name="Google Shape;648;p21"/>
              <p:cNvSpPr/>
              <p:nvPr/>
            </p:nvSpPr>
            <p:spPr>
              <a:xfrm>
                <a:off x="7612094" y="1566576"/>
                <a:ext cx="41529" cy="41529"/>
              </a:xfrm>
              <a:custGeom>
                <a:rect b="b" l="l" r="r" t="t"/>
                <a:pathLst>
                  <a:path extrusionOk="0" h="41529" w="41529">
                    <a:moveTo>
                      <a:pt x="41529" y="20765"/>
                    </a:moveTo>
                    <a:cubicBezTo>
                      <a:pt x="41529" y="32290"/>
                      <a:pt x="32195" y="41529"/>
                      <a:pt x="20764" y="41529"/>
                    </a:cubicBezTo>
                    <a:cubicBezTo>
                      <a:pt x="9335" y="41529"/>
                      <a:pt x="0" y="32194"/>
                      <a:pt x="0" y="20765"/>
                    </a:cubicBezTo>
                    <a:cubicBezTo>
                      <a:pt x="0" y="9334"/>
                      <a:pt x="9335" y="0"/>
                      <a:pt x="20764" y="0"/>
                    </a:cubicBezTo>
                    <a:cubicBezTo>
                      <a:pt x="32195" y="0"/>
                      <a:pt x="41529" y="9334"/>
                      <a:pt x="41529" y="207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49" name="Google Shape;649;p21"/>
          <p:cNvGrpSpPr/>
          <p:nvPr/>
        </p:nvGrpSpPr>
        <p:grpSpPr>
          <a:xfrm flipH="1">
            <a:off x="713902" y="4774546"/>
            <a:ext cx="268636" cy="280965"/>
            <a:chOff x="7420451" y="1639728"/>
            <a:chExt cx="359091" cy="375571"/>
          </a:xfrm>
        </p:grpSpPr>
        <p:sp>
          <p:nvSpPr>
            <p:cNvPr id="650" name="Google Shape;650;p21"/>
            <p:cNvSpPr/>
            <p:nvPr/>
          </p:nvSpPr>
          <p:spPr>
            <a:xfrm>
              <a:off x="7420451" y="1852041"/>
              <a:ext cx="357473" cy="163258"/>
            </a:xfrm>
            <a:custGeom>
              <a:rect b="b" l="l" r="r" t="t"/>
              <a:pathLst>
                <a:path extrusionOk="0" h="163258" w="357473">
                  <a:moveTo>
                    <a:pt x="40196" y="72962"/>
                  </a:moveTo>
                  <a:lnTo>
                    <a:pt x="0" y="72962"/>
                  </a:lnTo>
                  <a:lnTo>
                    <a:pt x="0" y="90297"/>
                  </a:lnTo>
                  <a:lnTo>
                    <a:pt x="40196" y="90297"/>
                  </a:lnTo>
                  <a:lnTo>
                    <a:pt x="40196" y="72962"/>
                  </a:lnTo>
                  <a:close/>
                  <a:moveTo>
                    <a:pt x="185166" y="126778"/>
                  </a:moveTo>
                  <a:lnTo>
                    <a:pt x="294894" y="126778"/>
                  </a:lnTo>
                  <a:lnTo>
                    <a:pt x="294894" y="109347"/>
                  </a:lnTo>
                  <a:lnTo>
                    <a:pt x="185166" y="109347"/>
                  </a:lnTo>
                  <a:lnTo>
                    <a:pt x="185166" y="126778"/>
                  </a:lnTo>
                  <a:close/>
                  <a:moveTo>
                    <a:pt x="294894" y="0"/>
                  </a:moveTo>
                  <a:lnTo>
                    <a:pt x="38291" y="0"/>
                  </a:lnTo>
                  <a:lnTo>
                    <a:pt x="38291" y="17335"/>
                  </a:lnTo>
                  <a:lnTo>
                    <a:pt x="294894" y="17335"/>
                  </a:lnTo>
                  <a:lnTo>
                    <a:pt x="294894" y="0"/>
                  </a:lnTo>
                  <a:close/>
                  <a:moveTo>
                    <a:pt x="0" y="163259"/>
                  </a:moveTo>
                  <a:lnTo>
                    <a:pt x="99632" y="163259"/>
                  </a:lnTo>
                  <a:lnTo>
                    <a:pt x="99632" y="145828"/>
                  </a:lnTo>
                  <a:lnTo>
                    <a:pt x="0" y="145828"/>
                  </a:lnTo>
                  <a:lnTo>
                    <a:pt x="0" y="163259"/>
                  </a:lnTo>
                  <a:close/>
                  <a:moveTo>
                    <a:pt x="76581" y="36481"/>
                  </a:moveTo>
                  <a:lnTo>
                    <a:pt x="0" y="36481"/>
                  </a:lnTo>
                  <a:lnTo>
                    <a:pt x="0" y="53816"/>
                  </a:lnTo>
                  <a:lnTo>
                    <a:pt x="76581" y="53816"/>
                  </a:lnTo>
                  <a:lnTo>
                    <a:pt x="76581" y="36481"/>
                  </a:lnTo>
                  <a:close/>
                  <a:moveTo>
                    <a:pt x="52483" y="90297"/>
                  </a:moveTo>
                  <a:lnTo>
                    <a:pt x="207836" y="90297"/>
                  </a:lnTo>
                  <a:lnTo>
                    <a:pt x="207836" y="72962"/>
                  </a:lnTo>
                  <a:lnTo>
                    <a:pt x="52483" y="72962"/>
                  </a:lnTo>
                  <a:lnTo>
                    <a:pt x="52483" y="90297"/>
                  </a:lnTo>
                  <a:close/>
                  <a:moveTo>
                    <a:pt x="164402" y="109347"/>
                  </a:moveTo>
                  <a:lnTo>
                    <a:pt x="0" y="109347"/>
                  </a:lnTo>
                  <a:lnTo>
                    <a:pt x="0" y="126778"/>
                  </a:lnTo>
                  <a:lnTo>
                    <a:pt x="164402" y="126778"/>
                  </a:lnTo>
                  <a:lnTo>
                    <a:pt x="164402" y="109347"/>
                  </a:lnTo>
                  <a:close/>
                  <a:moveTo>
                    <a:pt x="220218" y="90297"/>
                  </a:moveTo>
                  <a:lnTo>
                    <a:pt x="357378" y="90297"/>
                  </a:lnTo>
                  <a:lnTo>
                    <a:pt x="357378" y="72962"/>
                  </a:lnTo>
                  <a:lnTo>
                    <a:pt x="220218" y="72962"/>
                  </a:lnTo>
                  <a:lnTo>
                    <a:pt x="220218" y="90297"/>
                  </a:lnTo>
                  <a:close/>
                  <a:moveTo>
                    <a:pt x="97441" y="53816"/>
                  </a:moveTo>
                  <a:lnTo>
                    <a:pt x="357474" y="53816"/>
                  </a:lnTo>
                  <a:lnTo>
                    <a:pt x="357474" y="36481"/>
                  </a:lnTo>
                  <a:lnTo>
                    <a:pt x="97441" y="36481"/>
                  </a:lnTo>
                  <a:lnTo>
                    <a:pt x="97441" y="53816"/>
                  </a:lnTo>
                  <a:close/>
                  <a:moveTo>
                    <a:pt x="305371" y="0"/>
                  </a:moveTo>
                  <a:lnTo>
                    <a:pt x="305371" y="17335"/>
                  </a:lnTo>
                  <a:lnTo>
                    <a:pt x="357378" y="17335"/>
                  </a:lnTo>
                  <a:lnTo>
                    <a:pt x="357378" y="0"/>
                  </a:lnTo>
                  <a:lnTo>
                    <a:pt x="305371" y="0"/>
                  </a:lnTo>
                  <a:close/>
                  <a:moveTo>
                    <a:pt x="315659" y="126778"/>
                  </a:moveTo>
                  <a:lnTo>
                    <a:pt x="357378" y="126778"/>
                  </a:lnTo>
                  <a:lnTo>
                    <a:pt x="357378" y="109347"/>
                  </a:lnTo>
                  <a:lnTo>
                    <a:pt x="315659" y="109347"/>
                  </a:lnTo>
                  <a:lnTo>
                    <a:pt x="315659" y="126778"/>
                  </a:lnTo>
                  <a:close/>
                  <a:moveTo>
                    <a:pt x="120396" y="163259"/>
                  </a:moveTo>
                  <a:lnTo>
                    <a:pt x="222981" y="163259"/>
                  </a:lnTo>
                  <a:lnTo>
                    <a:pt x="222981" y="145828"/>
                  </a:lnTo>
                  <a:lnTo>
                    <a:pt x="120396" y="145828"/>
                  </a:lnTo>
                  <a:lnTo>
                    <a:pt x="120396" y="163259"/>
                  </a:lnTo>
                  <a:close/>
                  <a:moveTo>
                    <a:pt x="235363" y="163259"/>
                  </a:moveTo>
                  <a:lnTo>
                    <a:pt x="313563" y="163259"/>
                  </a:lnTo>
                  <a:lnTo>
                    <a:pt x="313563" y="145828"/>
                  </a:lnTo>
                  <a:lnTo>
                    <a:pt x="235363" y="145828"/>
                  </a:lnTo>
                  <a:lnTo>
                    <a:pt x="235363" y="163259"/>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1" name="Google Shape;651;p21"/>
            <p:cNvSpPr/>
            <p:nvPr/>
          </p:nvSpPr>
          <p:spPr>
            <a:xfrm>
              <a:off x="7425594" y="1639728"/>
              <a:ext cx="353948" cy="180117"/>
            </a:xfrm>
            <a:custGeom>
              <a:rect b="b" l="l" r="r" t="t"/>
              <a:pathLst>
                <a:path extrusionOk="0" h="180117" w="353948">
                  <a:moveTo>
                    <a:pt x="0" y="0"/>
                  </a:moveTo>
                  <a:lnTo>
                    <a:pt x="353949" y="0"/>
                  </a:lnTo>
                  <a:lnTo>
                    <a:pt x="353949" y="180118"/>
                  </a:lnTo>
                  <a:lnTo>
                    <a:pt x="0" y="1801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52" name="Google Shape;652;p21"/>
          <p:cNvGrpSpPr/>
          <p:nvPr/>
        </p:nvGrpSpPr>
        <p:grpSpPr>
          <a:xfrm flipH="1">
            <a:off x="96200" y="4469347"/>
            <a:ext cx="355444" cy="644072"/>
            <a:chOff x="1945386" y="5582316"/>
            <a:chExt cx="470725" cy="852963"/>
          </a:xfrm>
        </p:grpSpPr>
        <p:grpSp>
          <p:nvGrpSpPr>
            <p:cNvPr id="653" name="Google Shape;653;p21"/>
            <p:cNvGrpSpPr/>
            <p:nvPr/>
          </p:nvGrpSpPr>
          <p:grpSpPr>
            <a:xfrm>
              <a:off x="1945386" y="5582316"/>
              <a:ext cx="470725" cy="852963"/>
              <a:chOff x="1945386" y="5582316"/>
              <a:chExt cx="470725" cy="852963"/>
            </a:xfrm>
          </p:grpSpPr>
          <p:sp>
            <p:nvSpPr>
              <p:cNvPr id="654" name="Google Shape;654;p21"/>
              <p:cNvSpPr/>
              <p:nvPr/>
            </p:nvSpPr>
            <p:spPr>
              <a:xfrm>
                <a:off x="1945386" y="5582316"/>
                <a:ext cx="470725" cy="852963"/>
              </a:xfrm>
              <a:custGeom>
                <a:rect b="b" l="l" r="r" t="t"/>
                <a:pathLst>
                  <a:path extrusionOk="0" h="852963" w="470725">
                    <a:moveTo>
                      <a:pt x="435388" y="0"/>
                    </a:moveTo>
                    <a:cubicBezTo>
                      <a:pt x="454904" y="0"/>
                      <a:pt x="470726" y="15821"/>
                      <a:pt x="470726" y="35338"/>
                    </a:cubicBezTo>
                    <a:lnTo>
                      <a:pt x="470726" y="817626"/>
                    </a:lnTo>
                    <a:cubicBezTo>
                      <a:pt x="470726" y="837143"/>
                      <a:pt x="454904" y="852964"/>
                      <a:pt x="435388" y="852964"/>
                    </a:cubicBezTo>
                    <a:lnTo>
                      <a:pt x="35338" y="852964"/>
                    </a:lnTo>
                    <a:cubicBezTo>
                      <a:pt x="15821" y="852964"/>
                      <a:pt x="0" y="837143"/>
                      <a:pt x="0" y="817626"/>
                    </a:cubicBezTo>
                    <a:lnTo>
                      <a:pt x="0" y="35338"/>
                    </a:lnTo>
                    <a:cubicBezTo>
                      <a:pt x="0" y="15822"/>
                      <a:pt x="15821" y="0"/>
                      <a:pt x="35338"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5" name="Google Shape;655;p21"/>
              <p:cNvSpPr/>
              <p:nvPr/>
            </p:nvSpPr>
            <p:spPr>
              <a:xfrm>
                <a:off x="1965864" y="5625846"/>
                <a:ext cx="429577" cy="699420"/>
              </a:xfrm>
              <a:custGeom>
                <a:rect b="b" l="l" r="r" t="t"/>
                <a:pathLst>
                  <a:path extrusionOk="0" h="699420" w="429577">
                    <a:moveTo>
                      <a:pt x="0" y="0"/>
                    </a:moveTo>
                    <a:lnTo>
                      <a:pt x="429578" y="0"/>
                    </a:lnTo>
                    <a:lnTo>
                      <a:pt x="429578" y="699421"/>
                    </a:lnTo>
                    <a:lnTo>
                      <a:pt x="0" y="699421"/>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56" name="Google Shape;656;p21"/>
            <p:cNvSpPr/>
            <p:nvPr/>
          </p:nvSpPr>
          <p:spPr>
            <a:xfrm>
              <a:off x="1986438" y="6371462"/>
              <a:ext cx="388334" cy="32194"/>
            </a:xfrm>
            <a:custGeom>
              <a:rect b="b" l="l" r="r" t="t"/>
              <a:pathLst>
                <a:path extrusionOk="0" h="32194" w="388334">
                  <a:moveTo>
                    <a:pt x="88011" y="0"/>
                  </a:moveTo>
                  <a:lnTo>
                    <a:pt x="16097" y="0"/>
                  </a:lnTo>
                  <a:cubicBezTo>
                    <a:pt x="7239" y="0"/>
                    <a:pt x="0" y="7239"/>
                    <a:pt x="0" y="16097"/>
                  </a:cubicBezTo>
                  <a:cubicBezTo>
                    <a:pt x="0" y="24955"/>
                    <a:pt x="7239" y="32195"/>
                    <a:pt x="16097" y="32195"/>
                  </a:cubicBezTo>
                  <a:lnTo>
                    <a:pt x="88011" y="32195"/>
                  </a:lnTo>
                  <a:cubicBezTo>
                    <a:pt x="96869" y="32195"/>
                    <a:pt x="104108" y="24955"/>
                    <a:pt x="104108" y="16097"/>
                  </a:cubicBezTo>
                  <a:cubicBezTo>
                    <a:pt x="104108" y="7239"/>
                    <a:pt x="96869" y="0"/>
                    <a:pt x="88011" y="0"/>
                  </a:cubicBezTo>
                  <a:close/>
                  <a:moveTo>
                    <a:pt x="230124" y="0"/>
                  </a:moveTo>
                  <a:lnTo>
                    <a:pt x="158210" y="0"/>
                  </a:lnTo>
                  <a:cubicBezTo>
                    <a:pt x="149352" y="0"/>
                    <a:pt x="142113" y="7239"/>
                    <a:pt x="142113" y="16097"/>
                  </a:cubicBezTo>
                  <a:cubicBezTo>
                    <a:pt x="142113" y="24955"/>
                    <a:pt x="149352" y="32195"/>
                    <a:pt x="158210" y="32195"/>
                  </a:cubicBezTo>
                  <a:lnTo>
                    <a:pt x="230124" y="32195"/>
                  </a:lnTo>
                  <a:cubicBezTo>
                    <a:pt x="238982" y="32195"/>
                    <a:pt x="246221" y="24955"/>
                    <a:pt x="246221" y="16097"/>
                  </a:cubicBezTo>
                  <a:cubicBezTo>
                    <a:pt x="246221" y="7239"/>
                    <a:pt x="238982" y="0"/>
                    <a:pt x="230124" y="0"/>
                  </a:cubicBezTo>
                  <a:close/>
                  <a:moveTo>
                    <a:pt x="372237" y="0"/>
                  </a:moveTo>
                  <a:lnTo>
                    <a:pt x="300323" y="0"/>
                  </a:lnTo>
                  <a:cubicBezTo>
                    <a:pt x="291465" y="0"/>
                    <a:pt x="284226" y="7239"/>
                    <a:pt x="284226" y="16097"/>
                  </a:cubicBezTo>
                  <a:cubicBezTo>
                    <a:pt x="284226" y="24955"/>
                    <a:pt x="291465" y="32195"/>
                    <a:pt x="300323" y="32195"/>
                  </a:cubicBezTo>
                  <a:lnTo>
                    <a:pt x="372237" y="32195"/>
                  </a:lnTo>
                  <a:cubicBezTo>
                    <a:pt x="381095" y="32195"/>
                    <a:pt x="388334" y="24955"/>
                    <a:pt x="388334" y="16097"/>
                  </a:cubicBezTo>
                  <a:cubicBezTo>
                    <a:pt x="388334" y="7239"/>
                    <a:pt x="381095" y="0"/>
                    <a:pt x="372237"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57" name="Google Shape;657;p21"/>
          <p:cNvGrpSpPr/>
          <p:nvPr/>
        </p:nvGrpSpPr>
        <p:grpSpPr>
          <a:xfrm>
            <a:off x="7975988" y="116167"/>
            <a:ext cx="1061979" cy="558999"/>
            <a:chOff x="3859815" y="2867310"/>
            <a:chExt cx="1262157" cy="664368"/>
          </a:xfrm>
        </p:grpSpPr>
        <p:sp>
          <p:nvSpPr>
            <p:cNvPr id="658" name="Google Shape;658;p21"/>
            <p:cNvSpPr/>
            <p:nvPr/>
          </p:nvSpPr>
          <p:spPr>
            <a:xfrm>
              <a:off x="3859815" y="2867310"/>
              <a:ext cx="1262157" cy="664368"/>
            </a:xfrm>
            <a:custGeom>
              <a:rect b="b" l="l" r="r" t="t"/>
              <a:pathLst>
                <a:path extrusionOk="0" h="664368" w="1262157">
                  <a:moveTo>
                    <a:pt x="1102233" y="344424"/>
                  </a:moveTo>
                  <a:cubicBezTo>
                    <a:pt x="1090231" y="344424"/>
                    <a:pt x="1078611" y="345757"/>
                    <a:pt x="1067372" y="348234"/>
                  </a:cubicBezTo>
                  <a:cubicBezTo>
                    <a:pt x="1048131" y="223838"/>
                    <a:pt x="945166" y="127159"/>
                    <a:pt x="817816" y="117348"/>
                  </a:cubicBezTo>
                  <a:cubicBezTo>
                    <a:pt x="756856" y="45625"/>
                    <a:pt x="666083" y="0"/>
                    <a:pt x="564547" y="0"/>
                  </a:cubicBezTo>
                  <a:cubicBezTo>
                    <a:pt x="398526" y="0"/>
                    <a:pt x="260890" y="121825"/>
                    <a:pt x="236220" y="280988"/>
                  </a:cubicBezTo>
                  <a:cubicBezTo>
                    <a:pt x="222599" y="277939"/>
                    <a:pt x="208502" y="276320"/>
                    <a:pt x="194024" y="276320"/>
                  </a:cubicBezTo>
                  <a:cubicBezTo>
                    <a:pt x="86868" y="276320"/>
                    <a:pt x="0" y="363188"/>
                    <a:pt x="0" y="470345"/>
                  </a:cubicBezTo>
                  <a:cubicBezTo>
                    <a:pt x="0" y="577501"/>
                    <a:pt x="86868" y="664369"/>
                    <a:pt x="194024" y="664369"/>
                  </a:cubicBezTo>
                  <a:lnTo>
                    <a:pt x="1102138" y="664369"/>
                  </a:lnTo>
                  <a:cubicBezTo>
                    <a:pt x="1190530" y="664369"/>
                    <a:pt x="1262158" y="592741"/>
                    <a:pt x="1262158" y="504349"/>
                  </a:cubicBezTo>
                  <a:cubicBezTo>
                    <a:pt x="1262158" y="415957"/>
                    <a:pt x="1190530" y="344329"/>
                    <a:pt x="1102138" y="344329"/>
                  </a:cubicBezTo>
                  <a:close/>
                </a:path>
              </a:pathLst>
            </a:custGeom>
            <a:solidFill>
              <a:srgbClr val="42444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59" name="Google Shape;659;p21"/>
            <p:cNvGrpSpPr/>
            <p:nvPr/>
          </p:nvGrpSpPr>
          <p:grpSpPr>
            <a:xfrm>
              <a:off x="4275677" y="3065525"/>
              <a:ext cx="334517" cy="380047"/>
              <a:chOff x="4275677" y="3065525"/>
              <a:chExt cx="334517" cy="380047"/>
            </a:xfrm>
          </p:grpSpPr>
          <p:grpSp>
            <p:nvGrpSpPr>
              <p:cNvPr id="660" name="Google Shape;660;p21"/>
              <p:cNvGrpSpPr/>
              <p:nvPr/>
            </p:nvGrpSpPr>
            <p:grpSpPr>
              <a:xfrm>
                <a:off x="4275677" y="3065525"/>
                <a:ext cx="334517" cy="380047"/>
                <a:chOff x="4275677" y="3065525"/>
                <a:chExt cx="334517" cy="380047"/>
              </a:xfrm>
            </p:grpSpPr>
            <p:grpSp>
              <p:nvGrpSpPr>
                <p:cNvPr id="661" name="Google Shape;661;p21"/>
                <p:cNvGrpSpPr/>
                <p:nvPr/>
              </p:nvGrpSpPr>
              <p:grpSpPr>
                <a:xfrm>
                  <a:off x="4275677" y="3301269"/>
                  <a:ext cx="334422" cy="144303"/>
                  <a:chOff x="4275677" y="3301269"/>
                  <a:chExt cx="334422" cy="144303"/>
                </a:xfrm>
              </p:grpSpPr>
              <p:sp>
                <p:nvSpPr>
                  <p:cNvPr id="662" name="Google Shape;662;p21"/>
                  <p:cNvSpPr/>
                  <p:nvPr/>
                </p:nvSpPr>
                <p:spPr>
                  <a:xfrm>
                    <a:off x="4275677" y="3331654"/>
                    <a:ext cx="334422" cy="113918"/>
                  </a:xfrm>
                  <a:custGeom>
                    <a:rect b="b" l="l" r="r" t="t"/>
                    <a:pathLst>
                      <a:path extrusionOk="0" h="113918" w="334422">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3" name="Google Shape;663;p21"/>
                  <p:cNvSpPr/>
                  <p:nvPr/>
                </p:nvSpPr>
                <p:spPr>
                  <a:xfrm>
                    <a:off x="4275772" y="3301269"/>
                    <a:ext cx="334327" cy="60769"/>
                  </a:xfrm>
                  <a:custGeom>
                    <a:rect b="b" l="l" r="r" t="t"/>
                    <a:pathLst>
                      <a:path extrusionOk="0" h="60769" w="334327">
                        <a:moveTo>
                          <a:pt x="334328" y="30385"/>
                        </a:moveTo>
                        <a:cubicBezTo>
                          <a:pt x="334328" y="47166"/>
                          <a:pt x="259486" y="60770"/>
                          <a:pt x="167164" y="60770"/>
                        </a:cubicBezTo>
                        <a:cubicBezTo>
                          <a:pt x="74842" y="60770"/>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64" name="Google Shape;664;p21"/>
                <p:cNvGrpSpPr/>
                <p:nvPr/>
              </p:nvGrpSpPr>
              <p:grpSpPr>
                <a:xfrm>
                  <a:off x="4275677" y="3183350"/>
                  <a:ext cx="334422" cy="144302"/>
                  <a:chOff x="4275677" y="3183350"/>
                  <a:chExt cx="334422" cy="144302"/>
                </a:xfrm>
              </p:grpSpPr>
              <p:sp>
                <p:nvSpPr>
                  <p:cNvPr id="665" name="Google Shape;665;p21"/>
                  <p:cNvSpPr/>
                  <p:nvPr/>
                </p:nvSpPr>
                <p:spPr>
                  <a:xfrm>
                    <a:off x="4275677" y="3213734"/>
                    <a:ext cx="334422" cy="113918"/>
                  </a:xfrm>
                  <a:custGeom>
                    <a:rect b="b" l="l" r="r" t="t"/>
                    <a:pathLst>
                      <a:path extrusionOk="0" h="113918" w="334422">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6" name="Google Shape;666;p21"/>
                  <p:cNvSpPr/>
                  <p:nvPr/>
                </p:nvSpPr>
                <p:spPr>
                  <a:xfrm>
                    <a:off x="4275772" y="3183350"/>
                    <a:ext cx="334327" cy="60769"/>
                  </a:xfrm>
                  <a:custGeom>
                    <a:rect b="b" l="l" r="r" t="t"/>
                    <a:pathLst>
                      <a:path extrusionOk="0" h="60769" w="334327">
                        <a:moveTo>
                          <a:pt x="334328" y="30385"/>
                        </a:moveTo>
                        <a:cubicBezTo>
                          <a:pt x="334328" y="47166"/>
                          <a:pt x="259486" y="60769"/>
                          <a:pt x="167164" y="60769"/>
                        </a:cubicBezTo>
                        <a:cubicBezTo>
                          <a:pt x="74842" y="60769"/>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67" name="Google Shape;667;p21"/>
                <p:cNvGrpSpPr/>
                <p:nvPr/>
              </p:nvGrpSpPr>
              <p:grpSpPr>
                <a:xfrm>
                  <a:off x="4275677" y="3065525"/>
                  <a:ext cx="334517" cy="144303"/>
                  <a:chOff x="4275677" y="3065525"/>
                  <a:chExt cx="334517" cy="144303"/>
                </a:xfrm>
              </p:grpSpPr>
              <p:sp>
                <p:nvSpPr>
                  <p:cNvPr id="668" name="Google Shape;668;p21"/>
                  <p:cNvSpPr/>
                  <p:nvPr/>
                </p:nvSpPr>
                <p:spPr>
                  <a:xfrm>
                    <a:off x="4275677" y="3095910"/>
                    <a:ext cx="334422" cy="113918"/>
                  </a:xfrm>
                  <a:custGeom>
                    <a:rect b="b" l="l" r="r" t="t"/>
                    <a:pathLst>
                      <a:path extrusionOk="0" h="113918" w="334422">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9" name="Google Shape;669;p21"/>
                  <p:cNvSpPr/>
                  <p:nvPr/>
                </p:nvSpPr>
                <p:spPr>
                  <a:xfrm>
                    <a:off x="4275867" y="3065525"/>
                    <a:ext cx="334327" cy="60769"/>
                  </a:xfrm>
                  <a:custGeom>
                    <a:rect b="b" l="l" r="r" t="t"/>
                    <a:pathLst>
                      <a:path extrusionOk="0" h="60769" w="334327">
                        <a:moveTo>
                          <a:pt x="334328" y="30385"/>
                        </a:moveTo>
                        <a:cubicBezTo>
                          <a:pt x="334328" y="47149"/>
                          <a:pt x="259461" y="60770"/>
                          <a:pt x="167164" y="60770"/>
                        </a:cubicBezTo>
                        <a:cubicBezTo>
                          <a:pt x="74866" y="60770"/>
                          <a:pt x="0" y="47149"/>
                          <a:pt x="0" y="30385"/>
                        </a:cubicBezTo>
                        <a:cubicBezTo>
                          <a:pt x="0" y="13621"/>
                          <a:pt x="74866" y="0"/>
                          <a:pt x="167164" y="0"/>
                        </a:cubicBezTo>
                        <a:cubicBezTo>
                          <a:pt x="259461" y="0"/>
                          <a:pt x="334328" y="13621"/>
                          <a:pt x="334328" y="30385"/>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670" name="Google Shape;670;p21"/>
              <p:cNvSpPr/>
              <p:nvPr/>
            </p:nvSpPr>
            <p:spPr>
              <a:xfrm>
                <a:off x="4529994" y="3140487"/>
                <a:ext cx="38100" cy="38100"/>
              </a:xfrm>
              <a:custGeom>
                <a:rect b="b" l="l" r="r" t="t"/>
                <a:pathLst>
                  <a:path extrusionOk="0" h="38100" w="38100">
                    <a:moveTo>
                      <a:pt x="38100" y="19050"/>
                    </a:moveTo>
                    <a:cubicBezTo>
                      <a:pt x="38100" y="29623"/>
                      <a:pt x="29528" y="38100"/>
                      <a:pt x="19050" y="38100"/>
                    </a:cubicBezTo>
                    <a:cubicBezTo>
                      <a:pt x="8572" y="38100"/>
                      <a:pt x="0" y="29528"/>
                      <a:pt x="0" y="19050"/>
                    </a:cubicBezTo>
                    <a:cubicBezTo>
                      <a:pt x="0" y="8572"/>
                      <a:pt x="8572" y="0"/>
                      <a:pt x="19050" y="0"/>
                    </a:cubicBezTo>
                    <a:cubicBezTo>
                      <a:pt x="29528" y="0"/>
                      <a:pt x="38100" y="8572"/>
                      <a:pt x="38100" y="19050"/>
                    </a:cubicBezTo>
                    <a:close/>
                  </a:path>
                </a:pathLst>
              </a:custGeom>
              <a:solidFill>
                <a:srgbClr val="55C0E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1" name="Google Shape;671;p21"/>
              <p:cNvSpPr/>
              <p:nvPr/>
            </p:nvSpPr>
            <p:spPr>
              <a:xfrm>
                <a:off x="4529994" y="3256216"/>
                <a:ext cx="38100" cy="38100"/>
              </a:xfrm>
              <a:custGeom>
                <a:rect b="b" l="l" r="r" t="t"/>
                <a:pathLst>
                  <a:path extrusionOk="0" h="38100" w="3810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2" name="Google Shape;672;p21"/>
              <p:cNvSpPr/>
              <p:nvPr/>
            </p:nvSpPr>
            <p:spPr>
              <a:xfrm>
                <a:off x="4529994" y="3377088"/>
                <a:ext cx="38100" cy="38100"/>
              </a:xfrm>
              <a:custGeom>
                <a:rect b="b" l="l" r="r" t="t"/>
                <a:pathLst>
                  <a:path extrusionOk="0" h="38100" w="3810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673" name="Google Shape;673;p21"/>
          <p:cNvGrpSpPr/>
          <p:nvPr/>
        </p:nvGrpSpPr>
        <p:grpSpPr>
          <a:xfrm flipH="1" rot="5400000">
            <a:off x="557972" y="4696603"/>
            <a:ext cx="16329" cy="218290"/>
            <a:chOff x="10809827" y="4402455"/>
            <a:chExt cx="24764" cy="330993"/>
          </a:xfrm>
        </p:grpSpPr>
        <p:sp>
          <p:nvSpPr>
            <p:cNvPr id="674" name="Google Shape;674;p21"/>
            <p:cNvSpPr/>
            <p:nvPr/>
          </p:nvSpPr>
          <p:spPr>
            <a:xfrm>
              <a:off x="10822209" y="4414266"/>
              <a:ext cx="9525" cy="307467"/>
            </a:xfrm>
            <a:custGeom>
              <a:rect b="b" l="l" r="r" t="t"/>
              <a:pathLst>
                <a:path extrusionOk="0" h="307467" w="9525">
                  <a:moveTo>
                    <a:pt x="-1" y="307467"/>
                  </a:moveTo>
                  <a:lnTo>
                    <a:pt x="-1" y="0"/>
                  </a:lnTo>
                </a:path>
              </a:pathLst>
            </a:custGeom>
            <a:solidFill>
              <a:schemeClr val="accent4"/>
            </a:solidFill>
            <a:ln cap="flat" cmpd="sng" w="10950">
              <a:solidFill>
                <a:schemeClr val="accent4"/>
              </a:solidFill>
              <a:prstDash val="dashDot"/>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5" name="Google Shape;675;p21"/>
            <p:cNvSpPr/>
            <p:nvPr/>
          </p:nvSpPr>
          <p:spPr>
            <a:xfrm>
              <a:off x="10809827" y="4708683"/>
              <a:ext cx="24764" cy="24765"/>
            </a:xfrm>
            <a:custGeom>
              <a:rect b="b" l="l" r="r" t="t"/>
              <a:pathLst>
                <a:path extrusionOk="0" h="24765" w="24764">
                  <a:moveTo>
                    <a:pt x="24765" y="12382"/>
                  </a:moveTo>
                  <a:cubicBezTo>
                    <a:pt x="24765" y="19240"/>
                    <a:pt x="19241" y="24765"/>
                    <a:pt x="12382" y="24765"/>
                  </a:cubicBezTo>
                  <a:cubicBezTo>
                    <a:pt x="5524" y="24765"/>
                    <a:pt x="0" y="19240"/>
                    <a:pt x="0" y="12382"/>
                  </a:cubicBezTo>
                  <a:cubicBezTo>
                    <a:pt x="0" y="5524"/>
                    <a:pt x="5524" y="0"/>
                    <a:pt x="12382" y="0"/>
                  </a:cubicBezTo>
                  <a:cubicBezTo>
                    <a:pt x="19241" y="0"/>
                    <a:pt x="24765" y="5524"/>
                    <a:pt x="24765" y="12382"/>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76" name="Google Shape;676;p21"/>
            <p:cNvSpPr/>
            <p:nvPr/>
          </p:nvSpPr>
          <p:spPr>
            <a:xfrm>
              <a:off x="10809827" y="4402455"/>
              <a:ext cx="24764" cy="24764"/>
            </a:xfrm>
            <a:custGeom>
              <a:rect b="b" l="l" r="r" t="t"/>
              <a:pathLst>
                <a:path extrusionOk="0" h="24764" w="24764">
                  <a:moveTo>
                    <a:pt x="24765" y="12382"/>
                  </a:moveTo>
                  <a:cubicBezTo>
                    <a:pt x="24765" y="5524"/>
                    <a:pt x="19241" y="0"/>
                    <a:pt x="12382" y="0"/>
                  </a:cubicBezTo>
                  <a:cubicBezTo>
                    <a:pt x="5524" y="0"/>
                    <a:pt x="0" y="5524"/>
                    <a:pt x="0" y="12382"/>
                  </a:cubicBezTo>
                  <a:cubicBezTo>
                    <a:pt x="0" y="19240"/>
                    <a:pt x="5524" y="24765"/>
                    <a:pt x="12382" y="24765"/>
                  </a:cubicBezTo>
                  <a:cubicBezTo>
                    <a:pt x="19241" y="24765"/>
                    <a:pt x="24765" y="19240"/>
                    <a:pt x="24765" y="12382"/>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677" name="Google Shape;677;p21"/>
          <p:cNvSpPr/>
          <p:nvPr/>
        </p:nvSpPr>
        <p:spPr>
          <a:xfrm rot="-532595">
            <a:off x="7984139" y="4422751"/>
            <a:ext cx="1661199" cy="1343241"/>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1"/>
          <p:cNvSpPr/>
          <p:nvPr/>
        </p:nvSpPr>
        <p:spPr>
          <a:xfrm flipH="1" rot="-5145822">
            <a:off x="-1235221" y="72085"/>
            <a:ext cx="2404292" cy="1318592"/>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679" name="Shape 679"/>
        <p:cNvGrpSpPr/>
        <p:nvPr/>
      </p:nvGrpSpPr>
      <p:grpSpPr>
        <a:xfrm>
          <a:off x="0" y="0"/>
          <a:ext cx="0" cy="0"/>
          <a:chOff x="0" y="0"/>
          <a:chExt cx="0" cy="0"/>
        </a:xfrm>
      </p:grpSpPr>
      <p:sp>
        <p:nvSpPr>
          <p:cNvPr id="680" name="Google Shape;680;p22"/>
          <p:cNvSpPr txBox="1"/>
          <p:nvPr>
            <p:ph type="title"/>
          </p:nvPr>
        </p:nvSpPr>
        <p:spPr>
          <a:xfrm>
            <a:off x="2347938" y="997200"/>
            <a:ext cx="4448100" cy="1058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000"/>
              <a:buNone/>
              <a:defRPr sz="85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681" name="Google Shape;681;p22"/>
          <p:cNvSpPr txBox="1"/>
          <p:nvPr>
            <p:ph idx="1" type="subTitle"/>
          </p:nvPr>
        </p:nvSpPr>
        <p:spPr>
          <a:xfrm>
            <a:off x="2347900" y="1841450"/>
            <a:ext cx="4448100" cy="1058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682" name="Google Shape;682;p22"/>
          <p:cNvSpPr txBox="1"/>
          <p:nvPr/>
        </p:nvSpPr>
        <p:spPr>
          <a:xfrm>
            <a:off x="2099100" y="36119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200">
                <a:solidFill>
                  <a:schemeClr val="dk1"/>
                </a:solidFill>
                <a:latin typeface="Open Sans"/>
                <a:ea typeface="Open Sans"/>
                <a:cs typeface="Open Sans"/>
                <a:sym typeface="Open Sans"/>
              </a:rPr>
              <a:t>CREDITS:</a:t>
            </a:r>
            <a:r>
              <a:rPr lang="en" sz="1200">
                <a:solidFill>
                  <a:schemeClr val="dk1"/>
                </a:solidFill>
                <a:latin typeface="Open Sans"/>
                <a:ea typeface="Open Sans"/>
                <a:cs typeface="Open Sans"/>
                <a:sym typeface="Open Sans"/>
              </a:rPr>
              <a:t> This presentation template was created by </a:t>
            </a:r>
            <a:r>
              <a:rPr b="1" lang="en" sz="1200" u="sng">
                <a:solidFill>
                  <a:schemeClr val="hlink"/>
                </a:solidFill>
                <a:latin typeface="Open Sans"/>
                <a:ea typeface="Open Sans"/>
                <a:cs typeface="Open Sans"/>
                <a:sym typeface="Open Sans"/>
                <a:hlinkClick r:id="rId2"/>
              </a:rPr>
              <a:t>Slidesgo</a:t>
            </a:r>
            <a:r>
              <a:rPr lang="en" sz="1200">
                <a:solidFill>
                  <a:schemeClr val="dk1"/>
                </a:solidFill>
                <a:latin typeface="Open Sans"/>
                <a:ea typeface="Open Sans"/>
                <a:cs typeface="Open Sans"/>
                <a:sym typeface="Open Sans"/>
              </a:rPr>
              <a:t>, and includes icons, infographics &amp; images by </a:t>
            </a:r>
            <a:r>
              <a:rPr b="1" lang="en" sz="1200" u="sng">
                <a:solidFill>
                  <a:schemeClr val="dk1"/>
                </a:solidFill>
                <a:latin typeface="Open Sans"/>
                <a:ea typeface="Open Sans"/>
                <a:cs typeface="Open Sans"/>
                <a:sym typeface="Open Sans"/>
                <a:hlinkClick r:id="rId3">
                  <a:extLst>
                    <a:ext uri="{A12FA001-AC4F-418D-AE19-62706E023703}">
                      <ahyp:hlinkClr val="tx"/>
                    </a:ext>
                  </a:extLst>
                </a:hlinkClick>
              </a:rPr>
              <a:t>Freepik</a:t>
            </a:r>
            <a:r>
              <a:rPr lang="en" sz="1200" u="sng">
                <a:solidFill>
                  <a:schemeClr val="dk1"/>
                </a:solidFill>
                <a:latin typeface="Open Sans"/>
                <a:ea typeface="Open Sans"/>
                <a:cs typeface="Open Sans"/>
                <a:sym typeface="Open Sans"/>
              </a:rPr>
              <a:t> </a:t>
            </a:r>
            <a:endParaRPr b="1" sz="1200" u="sng">
              <a:solidFill>
                <a:schemeClr val="dk1"/>
              </a:solidFill>
              <a:latin typeface="Open Sans"/>
              <a:ea typeface="Open Sans"/>
              <a:cs typeface="Open Sans"/>
              <a:sym typeface="Open Sans"/>
            </a:endParaRPr>
          </a:p>
        </p:txBody>
      </p:sp>
      <p:sp>
        <p:nvSpPr>
          <p:cNvPr id="683" name="Google Shape;683;p22"/>
          <p:cNvSpPr/>
          <p:nvPr/>
        </p:nvSpPr>
        <p:spPr>
          <a:xfrm flipH="1" rot="-2493044">
            <a:off x="-1086706" y="-570280"/>
            <a:ext cx="2902912" cy="2347287"/>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2"/>
          <p:cNvSpPr/>
          <p:nvPr/>
        </p:nvSpPr>
        <p:spPr>
          <a:xfrm flipH="1" rot="-5051288">
            <a:off x="7227752" y="3451481"/>
            <a:ext cx="2997828" cy="2576307"/>
          </a:xfrm>
          <a:custGeom>
            <a:rect b="b" l="l" r="r" t="t"/>
            <a:pathLst>
              <a:path extrusionOk="0" h="30330" w="38869">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2"/>
          <p:cNvSpPr/>
          <p:nvPr/>
        </p:nvSpPr>
        <p:spPr>
          <a:xfrm flipH="1" rot="460638">
            <a:off x="178423" y="3742788"/>
            <a:ext cx="1359611" cy="1222555"/>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2"/>
          <p:cNvSpPr/>
          <p:nvPr/>
        </p:nvSpPr>
        <p:spPr>
          <a:xfrm flipH="1" rot="460623">
            <a:off x="6683138" y="-2074210"/>
            <a:ext cx="4087061" cy="3304707"/>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687" name="Shape 687"/>
        <p:cNvGrpSpPr/>
        <p:nvPr/>
      </p:nvGrpSpPr>
      <p:grpSpPr>
        <a:xfrm>
          <a:off x="0" y="0"/>
          <a:ext cx="0" cy="0"/>
          <a:chOff x="0" y="0"/>
          <a:chExt cx="0" cy="0"/>
        </a:xfrm>
      </p:grpSpPr>
      <p:sp>
        <p:nvSpPr>
          <p:cNvPr id="688" name="Google Shape;688;p23"/>
          <p:cNvSpPr/>
          <p:nvPr/>
        </p:nvSpPr>
        <p:spPr>
          <a:xfrm flipH="1" rot="-1900174">
            <a:off x="-500059" y="-436065"/>
            <a:ext cx="1729608" cy="1398556"/>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3"/>
          <p:cNvSpPr/>
          <p:nvPr/>
        </p:nvSpPr>
        <p:spPr>
          <a:xfrm flipH="1" rot="-3263452">
            <a:off x="5847147" y="3927927"/>
            <a:ext cx="2997856" cy="2576292"/>
          </a:xfrm>
          <a:custGeom>
            <a:rect b="b" l="l" r="r" t="t"/>
            <a:pathLst>
              <a:path extrusionOk="0" h="30330" w="38869">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3"/>
          <p:cNvSpPr/>
          <p:nvPr/>
        </p:nvSpPr>
        <p:spPr>
          <a:xfrm flipH="1" rot="460623">
            <a:off x="6387251" y="-1517085"/>
            <a:ext cx="4087061" cy="3304707"/>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3"/>
          <p:cNvSpPr/>
          <p:nvPr/>
        </p:nvSpPr>
        <p:spPr>
          <a:xfrm flipH="1" rot="531593">
            <a:off x="-1222788" y="3829381"/>
            <a:ext cx="2902962" cy="2347327"/>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2" name="Google Shape;692;p23"/>
          <p:cNvGrpSpPr/>
          <p:nvPr/>
        </p:nvGrpSpPr>
        <p:grpSpPr>
          <a:xfrm>
            <a:off x="7931872" y="177093"/>
            <a:ext cx="997823" cy="737095"/>
            <a:chOff x="7931872" y="177093"/>
            <a:chExt cx="997823" cy="737095"/>
          </a:xfrm>
        </p:grpSpPr>
        <p:grpSp>
          <p:nvGrpSpPr>
            <p:cNvPr id="693" name="Google Shape;693;p23"/>
            <p:cNvGrpSpPr/>
            <p:nvPr/>
          </p:nvGrpSpPr>
          <p:grpSpPr>
            <a:xfrm>
              <a:off x="7931872" y="177093"/>
              <a:ext cx="919725" cy="318025"/>
              <a:chOff x="7230903" y="4635722"/>
              <a:chExt cx="652843" cy="225742"/>
            </a:xfrm>
          </p:grpSpPr>
          <p:sp>
            <p:nvSpPr>
              <p:cNvPr id="694" name="Google Shape;694;p23"/>
              <p:cNvSpPr/>
              <p:nvPr/>
            </p:nvSpPr>
            <p:spPr>
              <a:xfrm>
                <a:off x="7230903" y="4635722"/>
                <a:ext cx="652843" cy="225742"/>
              </a:xfrm>
              <a:custGeom>
                <a:rect b="b" l="l" r="r" t="t"/>
                <a:pathLst>
                  <a:path extrusionOk="0" h="225742" w="652843">
                    <a:moveTo>
                      <a:pt x="619030" y="0"/>
                    </a:moveTo>
                    <a:cubicBezTo>
                      <a:pt x="637705" y="0"/>
                      <a:pt x="652844" y="15139"/>
                      <a:pt x="652844" y="33814"/>
                    </a:cubicBezTo>
                    <a:lnTo>
                      <a:pt x="652844" y="191929"/>
                    </a:lnTo>
                    <a:cubicBezTo>
                      <a:pt x="652844" y="210603"/>
                      <a:pt x="637704" y="225742"/>
                      <a:pt x="619030" y="225742"/>
                    </a:cubicBezTo>
                    <a:lnTo>
                      <a:pt x="33814" y="225742"/>
                    </a:lnTo>
                    <a:cubicBezTo>
                      <a:pt x="15139" y="225742"/>
                      <a:pt x="0" y="210603"/>
                      <a:pt x="0" y="191929"/>
                    </a:cubicBezTo>
                    <a:lnTo>
                      <a:pt x="0" y="33814"/>
                    </a:lnTo>
                    <a:cubicBezTo>
                      <a:pt x="0" y="15139"/>
                      <a:pt x="15139" y="0"/>
                      <a:pt x="33814"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5" name="Google Shape;695;p23"/>
              <p:cNvSpPr/>
              <p:nvPr/>
            </p:nvSpPr>
            <p:spPr>
              <a:xfrm>
                <a:off x="7287577" y="4672107"/>
                <a:ext cx="151161" cy="151161"/>
              </a:xfrm>
              <a:custGeom>
                <a:rect b="b" l="l" r="r" t="t"/>
                <a:pathLst>
                  <a:path extrusionOk="0" h="151161" w="151161">
                    <a:moveTo>
                      <a:pt x="0" y="0"/>
                    </a:moveTo>
                    <a:lnTo>
                      <a:pt x="151161" y="0"/>
                    </a:lnTo>
                    <a:lnTo>
                      <a:pt x="151161" y="151162"/>
                    </a:lnTo>
                    <a:lnTo>
                      <a:pt x="0" y="151162"/>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96" name="Google Shape;696;p23"/>
              <p:cNvGrpSpPr/>
              <p:nvPr/>
            </p:nvGrpSpPr>
            <p:grpSpPr>
              <a:xfrm>
                <a:off x="7487126" y="4676394"/>
                <a:ext cx="332041" cy="142684"/>
                <a:chOff x="7487126" y="4676394"/>
                <a:chExt cx="332041" cy="142684"/>
              </a:xfrm>
            </p:grpSpPr>
            <p:sp>
              <p:nvSpPr>
                <p:cNvPr id="697" name="Google Shape;697;p23"/>
                <p:cNvSpPr/>
                <p:nvPr/>
              </p:nvSpPr>
              <p:spPr>
                <a:xfrm>
                  <a:off x="7487126" y="4676394"/>
                  <a:ext cx="332041" cy="20383"/>
                </a:xfrm>
                <a:custGeom>
                  <a:rect b="b" l="l" r="r" t="t"/>
                  <a:pathLst>
                    <a:path extrusionOk="0" h="20383" w="332041">
                      <a:moveTo>
                        <a:pt x="0" y="0"/>
                      </a:moveTo>
                      <a:lnTo>
                        <a:pt x="332041" y="0"/>
                      </a:lnTo>
                      <a:lnTo>
                        <a:pt x="332041" y="20384"/>
                      </a:lnTo>
                      <a:lnTo>
                        <a:pt x="0" y="2038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8" name="Google Shape;698;p23"/>
                <p:cNvSpPr/>
                <p:nvPr/>
              </p:nvSpPr>
              <p:spPr>
                <a:xfrm>
                  <a:off x="7487126" y="4717161"/>
                  <a:ext cx="290322" cy="20383"/>
                </a:xfrm>
                <a:custGeom>
                  <a:rect b="b" l="l" r="r" t="t"/>
                  <a:pathLst>
                    <a:path extrusionOk="0" h="20383" w="290322">
                      <a:moveTo>
                        <a:pt x="0" y="0"/>
                      </a:moveTo>
                      <a:lnTo>
                        <a:pt x="290322" y="0"/>
                      </a:lnTo>
                      <a:lnTo>
                        <a:pt x="290322" y="20384"/>
                      </a:lnTo>
                      <a:lnTo>
                        <a:pt x="0" y="2038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9" name="Google Shape;699;p23"/>
                <p:cNvSpPr/>
                <p:nvPr/>
              </p:nvSpPr>
              <p:spPr>
                <a:xfrm>
                  <a:off x="7487126" y="4757928"/>
                  <a:ext cx="303942" cy="20383"/>
                </a:xfrm>
                <a:custGeom>
                  <a:rect b="b" l="l" r="r" t="t"/>
                  <a:pathLst>
                    <a:path extrusionOk="0" h="20383" w="303942">
                      <a:moveTo>
                        <a:pt x="0" y="0"/>
                      </a:moveTo>
                      <a:lnTo>
                        <a:pt x="303942" y="0"/>
                      </a:lnTo>
                      <a:lnTo>
                        <a:pt x="303942" y="20384"/>
                      </a:lnTo>
                      <a:lnTo>
                        <a:pt x="0" y="2038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0" name="Google Shape;700;p23"/>
                <p:cNvSpPr/>
                <p:nvPr/>
              </p:nvSpPr>
              <p:spPr>
                <a:xfrm>
                  <a:off x="7487126" y="4798695"/>
                  <a:ext cx="171545" cy="20383"/>
                </a:xfrm>
                <a:custGeom>
                  <a:rect b="b" l="l" r="r" t="t"/>
                  <a:pathLst>
                    <a:path extrusionOk="0" h="20383" w="171545">
                      <a:moveTo>
                        <a:pt x="0" y="0"/>
                      </a:moveTo>
                      <a:lnTo>
                        <a:pt x="171545" y="0"/>
                      </a:lnTo>
                      <a:lnTo>
                        <a:pt x="171545" y="20384"/>
                      </a:lnTo>
                      <a:lnTo>
                        <a:pt x="0" y="2038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701" name="Google Shape;701;p23"/>
            <p:cNvGrpSpPr/>
            <p:nvPr/>
          </p:nvGrpSpPr>
          <p:grpSpPr>
            <a:xfrm>
              <a:off x="7931872" y="596163"/>
              <a:ext cx="919725" cy="318025"/>
              <a:chOff x="7230903" y="4933188"/>
              <a:chExt cx="652843" cy="225742"/>
            </a:xfrm>
          </p:grpSpPr>
          <p:grpSp>
            <p:nvGrpSpPr>
              <p:cNvPr id="702" name="Google Shape;702;p23"/>
              <p:cNvGrpSpPr/>
              <p:nvPr/>
            </p:nvGrpSpPr>
            <p:grpSpPr>
              <a:xfrm>
                <a:off x="7230903" y="4933188"/>
                <a:ext cx="652843" cy="225742"/>
                <a:chOff x="7230903" y="4933188"/>
                <a:chExt cx="652843" cy="225742"/>
              </a:xfrm>
            </p:grpSpPr>
            <p:sp>
              <p:nvSpPr>
                <p:cNvPr id="703" name="Google Shape;703;p23"/>
                <p:cNvSpPr/>
                <p:nvPr/>
              </p:nvSpPr>
              <p:spPr>
                <a:xfrm>
                  <a:off x="7230903" y="4933188"/>
                  <a:ext cx="652843" cy="225742"/>
                </a:xfrm>
                <a:custGeom>
                  <a:rect b="b" l="l" r="r" t="t"/>
                  <a:pathLst>
                    <a:path extrusionOk="0" h="225742" w="652843">
                      <a:moveTo>
                        <a:pt x="619030" y="0"/>
                      </a:moveTo>
                      <a:cubicBezTo>
                        <a:pt x="637705" y="0"/>
                        <a:pt x="652844" y="15139"/>
                        <a:pt x="652844" y="33814"/>
                      </a:cubicBezTo>
                      <a:lnTo>
                        <a:pt x="652844" y="191929"/>
                      </a:lnTo>
                      <a:cubicBezTo>
                        <a:pt x="652844" y="210604"/>
                        <a:pt x="637704" y="225742"/>
                        <a:pt x="619030" y="225742"/>
                      </a:cubicBezTo>
                      <a:lnTo>
                        <a:pt x="33814" y="225742"/>
                      </a:lnTo>
                      <a:cubicBezTo>
                        <a:pt x="15139" y="225742"/>
                        <a:pt x="0" y="210604"/>
                        <a:pt x="0" y="191929"/>
                      </a:cubicBezTo>
                      <a:lnTo>
                        <a:pt x="0" y="33814"/>
                      </a:lnTo>
                      <a:cubicBezTo>
                        <a:pt x="0" y="15139"/>
                        <a:pt x="15139" y="0"/>
                        <a:pt x="33814"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4" name="Google Shape;704;p23"/>
                <p:cNvSpPr/>
                <p:nvPr/>
              </p:nvSpPr>
              <p:spPr>
                <a:xfrm>
                  <a:off x="7287577" y="4969668"/>
                  <a:ext cx="151161" cy="151161"/>
                </a:xfrm>
                <a:custGeom>
                  <a:rect b="b" l="l" r="r" t="t"/>
                  <a:pathLst>
                    <a:path extrusionOk="0" h="151161" w="151161">
                      <a:moveTo>
                        <a:pt x="75534" y="151162"/>
                      </a:moveTo>
                      <a:lnTo>
                        <a:pt x="75534" y="151162"/>
                      </a:lnTo>
                      <a:cubicBezTo>
                        <a:pt x="33814" y="151162"/>
                        <a:pt x="0" y="117348"/>
                        <a:pt x="0" y="75629"/>
                      </a:cubicBezTo>
                      <a:lnTo>
                        <a:pt x="0" y="75629"/>
                      </a:lnTo>
                      <a:cubicBezTo>
                        <a:pt x="0" y="33909"/>
                        <a:pt x="33814" y="0"/>
                        <a:pt x="75534" y="0"/>
                      </a:cubicBezTo>
                      <a:lnTo>
                        <a:pt x="75534" y="0"/>
                      </a:lnTo>
                      <a:cubicBezTo>
                        <a:pt x="117253" y="0"/>
                        <a:pt x="151162" y="33814"/>
                        <a:pt x="151162" y="75533"/>
                      </a:cubicBezTo>
                      <a:lnTo>
                        <a:pt x="151162" y="75533"/>
                      </a:lnTo>
                      <a:cubicBezTo>
                        <a:pt x="151162" y="117253"/>
                        <a:pt x="117348" y="151162"/>
                        <a:pt x="75534" y="15116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05" name="Google Shape;705;p23"/>
                <p:cNvGrpSpPr/>
                <p:nvPr/>
              </p:nvGrpSpPr>
              <p:grpSpPr>
                <a:xfrm>
                  <a:off x="7487126" y="4973859"/>
                  <a:ext cx="332041" cy="142684"/>
                  <a:chOff x="7487126" y="4973859"/>
                  <a:chExt cx="332041" cy="142684"/>
                </a:xfrm>
              </p:grpSpPr>
              <p:sp>
                <p:nvSpPr>
                  <p:cNvPr id="706" name="Google Shape;706;p23"/>
                  <p:cNvSpPr/>
                  <p:nvPr/>
                </p:nvSpPr>
                <p:spPr>
                  <a:xfrm>
                    <a:off x="7506747" y="4973859"/>
                    <a:ext cx="280034" cy="20383"/>
                  </a:xfrm>
                  <a:custGeom>
                    <a:rect b="b" l="l" r="r" t="t"/>
                    <a:pathLst>
                      <a:path extrusionOk="0" h="20383" w="280034">
                        <a:moveTo>
                          <a:pt x="0" y="0"/>
                        </a:moveTo>
                        <a:lnTo>
                          <a:pt x="280035" y="0"/>
                        </a:lnTo>
                        <a:lnTo>
                          <a:pt x="280035" y="20384"/>
                        </a:lnTo>
                        <a:lnTo>
                          <a:pt x="0" y="2038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7" name="Google Shape;707;p23"/>
                  <p:cNvSpPr/>
                  <p:nvPr/>
                </p:nvSpPr>
                <p:spPr>
                  <a:xfrm>
                    <a:off x="7487126" y="5014626"/>
                    <a:ext cx="205073" cy="20383"/>
                  </a:xfrm>
                  <a:custGeom>
                    <a:rect b="b" l="l" r="r" t="t"/>
                    <a:pathLst>
                      <a:path extrusionOk="0" h="20383" w="205073">
                        <a:moveTo>
                          <a:pt x="0" y="0"/>
                        </a:moveTo>
                        <a:lnTo>
                          <a:pt x="205073" y="0"/>
                        </a:lnTo>
                        <a:lnTo>
                          <a:pt x="205073" y="20384"/>
                        </a:lnTo>
                        <a:lnTo>
                          <a:pt x="0" y="2038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8" name="Google Shape;708;p23"/>
                  <p:cNvSpPr/>
                  <p:nvPr/>
                </p:nvSpPr>
                <p:spPr>
                  <a:xfrm>
                    <a:off x="7487126" y="5055393"/>
                    <a:ext cx="332041" cy="20383"/>
                  </a:xfrm>
                  <a:custGeom>
                    <a:rect b="b" l="l" r="r" t="t"/>
                    <a:pathLst>
                      <a:path extrusionOk="0" h="20383" w="332041">
                        <a:moveTo>
                          <a:pt x="0" y="0"/>
                        </a:moveTo>
                        <a:lnTo>
                          <a:pt x="332041" y="0"/>
                        </a:lnTo>
                        <a:lnTo>
                          <a:pt x="332041" y="20384"/>
                        </a:lnTo>
                        <a:lnTo>
                          <a:pt x="0" y="2038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9" name="Google Shape;709;p23"/>
                  <p:cNvSpPr/>
                  <p:nvPr/>
                </p:nvSpPr>
                <p:spPr>
                  <a:xfrm>
                    <a:off x="7487126" y="5096160"/>
                    <a:ext cx="171545" cy="20383"/>
                  </a:xfrm>
                  <a:custGeom>
                    <a:rect b="b" l="l" r="r" t="t"/>
                    <a:pathLst>
                      <a:path extrusionOk="0" h="20383" w="171545">
                        <a:moveTo>
                          <a:pt x="0" y="0"/>
                        </a:moveTo>
                        <a:lnTo>
                          <a:pt x="171545" y="0"/>
                        </a:lnTo>
                        <a:lnTo>
                          <a:pt x="171545" y="20384"/>
                        </a:lnTo>
                        <a:lnTo>
                          <a:pt x="0" y="2038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710" name="Google Shape;710;p23"/>
              <p:cNvSpPr/>
              <p:nvPr/>
            </p:nvSpPr>
            <p:spPr>
              <a:xfrm>
                <a:off x="7338250" y="5011639"/>
                <a:ext cx="50734" cy="60632"/>
              </a:xfrm>
              <a:custGeom>
                <a:rect b="b" l="l" r="r" t="t"/>
                <a:pathLst>
                  <a:path extrusionOk="0" h="60632" w="50734">
                    <a:moveTo>
                      <a:pt x="0" y="4892"/>
                    </a:moveTo>
                    <a:lnTo>
                      <a:pt x="0" y="55851"/>
                    </a:lnTo>
                    <a:cubicBezTo>
                      <a:pt x="0" y="59566"/>
                      <a:pt x="4001" y="61851"/>
                      <a:pt x="7239" y="59947"/>
                    </a:cubicBezTo>
                    <a:lnTo>
                      <a:pt x="48387" y="35563"/>
                    </a:lnTo>
                    <a:cubicBezTo>
                      <a:pt x="51435" y="33753"/>
                      <a:pt x="51531" y="29371"/>
                      <a:pt x="48578" y="27371"/>
                    </a:cubicBezTo>
                    <a:lnTo>
                      <a:pt x="7430" y="796"/>
                    </a:lnTo>
                    <a:cubicBezTo>
                      <a:pt x="4191" y="-1299"/>
                      <a:pt x="0" y="987"/>
                      <a:pt x="0" y="4797"/>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11" name="Google Shape;711;p23"/>
            <p:cNvGrpSpPr/>
            <p:nvPr/>
          </p:nvGrpSpPr>
          <p:grpSpPr>
            <a:xfrm>
              <a:off x="8756326" y="539537"/>
              <a:ext cx="173370" cy="112691"/>
              <a:chOff x="7816120" y="4892994"/>
              <a:chExt cx="123062" cy="79991"/>
            </a:xfrm>
          </p:grpSpPr>
          <p:grpSp>
            <p:nvGrpSpPr>
              <p:cNvPr id="712" name="Google Shape;712;p23"/>
              <p:cNvGrpSpPr/>
              <p:nvPr/>
            </p:nvGrpSpPr>
            <p:grpSpPr>
              <a:xfrm>
                <a:off x="7816120" y="4902803"/>
                <a:ext cx="123062" cy="63817"/>
                <a:chOff x="7816120" y="4902803"/>
                <a:chExt cx="123062" cy="63817"/>
              </a:xfrm>
            </p:grpSpPr>
            <p:sp>
              <p:nvSpPr>
                <p:cNvPr id="713" name="Google Shape;713;p23"/>
                <p:cNvSpPr/>
                <p:nvPr/>
              </p:nvSpPr>
              <p:spPr>
                <a:xfrm>
                  <a:off x="7816120" y="4902803"/>
                  <a:ext cx="123062" cy="63817"/>
                </a:xfrm>
                <a:custGeom>
                  <a:rect b="b" l="l" r="r" t="t"/>
                  <a:pathLst>
                    <a:path extrusionOk="0" h="63817" w="123062">
                      <a:moveTo>
                        <a:pt x="61531" y="63817"/>
                      </a:moveTo>
                      <a:cubicBezTo>
                        <a:pt x="86963" y="63817"/>
                        <a:pt x="109442" y="51244"/>
                        <a:pt x="123063" y="31909"/>
                      </a:cubicBezTo>
                      <a:cubicBezTo>
                        <a:pt x="109442" y="12573"/>
                        <a:pt x="86963" y="0"/>
                        <a:pt x="61531" y="0"/>
                      </a:cubicBezTo>
                      <a:cubicBezTo>
                        <a:pt x="36100" y="0"/>
                        <a:pt x="13621" y="12573"/>
                        <a:pt x="0" y="31909"/>
                      </a:cubicBezTo>
                      <a:cubicBezTo>
                        <a:pt x="13621" y="51244"/>
                        <a:pt x="36100" y="63817"/>
                        <a:pt x="61531" y="63817"/>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4" name="Google Shape;714;p23"/>
                <p:cNvSpPr/>
                <p:nvPr/>
              </p:nvSpPr>
              <p:spPr>
                <a:xfrm>
                  <a:off x="7858029" y="4915090"/>
                  <a:ext cx="39242" cy="39243"/>
                </a:xfrm>
                <a:custGeom>
                  <a:rect b="b" l="l" r="r" t="t"/>
                  <a:pathLst>
                    <a:path extrusionOk="0" h="39243" w="39242">
                      <a:moveTo>
                        <a:pt x="39243" y="19621"/>
                      </a:moveTo>
                      <a:cubicBezTo>
                        <a:pt x="39243" y="30458"/>
                        <a:pt x="30458" y="39243"/>
                        <a:pt x="19621" y="39243"/>
                      </a:cubicBezTo>
                      <a:cubicBezTo>
                        <a:pt x="8785" y="39243"/>
                        <a:pt x="0" y="30458"/>
                        <a:pt x="0" y="19621"/>
                      </a:cubicBezTo>
                      <a:cubicBezTo>
                        <a:pt x="0" y="8785"/>
                        <a:pt x="8785" y="0"/>
                        <a:pt x="19621" y="0"/>
                      </a:cubicBezTo>
                      <a:cubicBezTo>
                        <a:pt x="30458" y="0"/>
                        <a:pt x="39243" y="8785"/>
                        <a:pt x="39243" y="1962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15" name="Google Shape;715;p23"/>
              <p:cNvSpPr/>
              <p:nvPr/>
            </p:nvSpPr>
            <p:spPr>
              <a:xfrm rot="-2700000">
                <a:off x="7825456" y="4928129"/>
                <a:ext cx="103403" cy="9720"/>
              </a:xfrm>
              <a:custGeom>
                <a:rect b="b" l="l" r="r" t="t"/>
                <a:pathLst>
                  <a:path extrusionOk="0" h="9715" w="103346">
                    <a:moveTo>
                      <a:pt x="0" y="0"/>
                    </a:moveTo>
                    <a:lnTo>
                      <a:pt x="103346" y="0"/>
                    </a:lnTo>
                    <a:lnTo>
                      <a:pt x="103346" y="9716"/>
                    </a:lnTo>
                    <a:lnTo>
                      <a:pt x="0" y="9716"/>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716" name="Shape 716"/>
        <p:cNvGrpSpPr/>
        <p:nvPr/>
      </p:nvGrpSpPr>
      <p:grpSpPr>
        <a:xfrm>
          <a:off x="0" y="0"/>
          <a:ext cx="0" cy="0"/>
          <a:chOff x="0" y="0"/>
          <a:chExt cx="0" cy="0"/>
        </a:xfrm>
      </p:grpSpPr>
      <p:sp>
        <p:nvSpPr>
          <p:cNvPr id="717" name="Google Shape;717;p24"/>
          <p:cNvSpPr/>
          <p:nvPr/>
        </p:nvSpPr>
        <p:spPr>
          <a:xfrm flipH="1" rot="8819869">
            <a:off x="7035528" y="3933627"/>
            <a:ext cx="3158468" cy="2509642"/>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4"/>
          <p:cNvSpPr/>
          <p:nvPr/>
        </p:nvSpPr>
        <p:spPr>
          <a:xfrm flipH="1" rot="-3657034">
            <a:off x="-1336268" y="-858934"/>
            <a:ext cx="2746020" cy="1921695"/>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9" name="Google Shape;719;p24"/>
          <p:cNvGrpSpPr/>
          <p:nvPr/>
        </p:nvGrpSpPr>
        <p:grpSpPr>
          <a:xfrm>
            <a:off x="65066" y="4373044"/>
            <a:ext cx="878158" cy="654532"/>
            <a:chOff x="1114425" y="4361211"/>
            <a:chExt cx="573023" cy="427101"/>
          </a:xfrm>
        </p:grpSpPr>
        <p:grpSp>
          <p:nvGrpSpPr>
            <p:cNvPr id="720" name="Google Shape;720;p24"/>
            <p:cNvGrpSpPr/>
            <p:nvPr/>
          </p:nvGrpSpPr>
          <p:grpSpPr>
            <a:xfrm>
              <a:off x="1114425" y="4361211"/>
              <a:ext cx="573023" cy="427101"/>
              <a:chOff x="1114425" y="4361211"/>
              <a:chExt cx="573023" cy="427101"/>
            </a:xfrm>
          </p:grpSpPr>
          <p:sp>
            <p:nvSpPr>
              <p:cNvPr id="721" name="Google Shape;721;p24"/>
              <p:cNvSpPr/>
              <p:nvPr/>
            </p:nvSpPr>
            <p:spPr>
              <a:xfrm>
                <a:off x="1241964" y="4361211"/>
                <a:ext cx="445484" cy="299466"/>
              </a:xfrm>
              <a:custGeom>
                <a:rect b="b" l="l" r="r" t="t"/>
                <a:pathLst>
                  <a:path extrusionOk="0" h="299466" w="445484">
                    <a:moveTo>
                      <a:pt x="139160" y="7715"/>
                    </a:moveTo>
                    <a:lnTo>
                      <a:pt x="173450" y="42005"/>
                    </a:lnTo>
                    <a:cubicBezTo>
                      <a:pt x="178403" y="46958"/>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79" y="299466"/>
                    </a:lnTo>
                    <a:cubicBezTo>
                      <a:pt x="11811" y="299466"/>
                      <a:pt x="0" y="287560"/>
                      <a:pt x="0" y="272987"/>
                    </a:cubicBezTo>
                    <a:lnTo>
                      <a:pt x="0" y="26479"/>
                    </a:lnTo>
                    <a:cubicBezTo>
                      <a:pt x="0" y="11811"/>
                      <a:pt x="11906" y="0"/>
                      <a:pt x="26479" y="0"/>
                    </a:cubicBezTo>
                    <a:lnTo>
                      <a:pt x="120396" y="0"/>
                    </a:lnTo>
                    <a:cubicBezTo>
                      <a:pt x="127445" y="0"/>
                      <a:pt x="134207" y="2762"/>
                      <a:pt x="139160" y="7715"/>
                    </a:cubicBezTo>
                    <a:close/>
                  </a:path>
                </a:pathLst>
              </a:custGeom>
              <a:solidFill>
                <a:srgbClr val="35363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2" name="Google Shape;722;p24"/>
              <p:cNvSpPr/>
              <p:nvPr/>
            </p:nvSpPr>
            <p:spPr>
              <a:xfrm>
                <a:off x="1178242" y="4425029"/>
                <a:ext cx="445484" cy="299466"/>
              </a:xfrm>
              <a:custGeom>
                <a:rect b="b" l="l" r="r" t="t"/>
                <a:pathLst>
                  <a:path extrusionOk="0" h="299466" w="445484">
                    <a:moveTo>
                      <a:pt x="139160" y="7620"/>
                    </a:moveTo>
                    <a:lnTo>
                      <a:pt x="173450" y="41910"/>
                    </a:lnTo>
                    <a:cubicBezTo>
                      <a:pt x="178403" y="46863"/>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79" y="299466"/>
                    </a:lnTo>
                    <a:cubicBezTo>
                      <a:pt x="11811" y="299466"/>
                      <a:pt x="0" y="287560"/>
                      <a:pt x="0" y="272987"/>
                    </a:cubicBezTo>
                    <a:lnTo>
                      <a:pt x="0" y="26479"/>
                    </a:lnTo>
                    <a:cubicBezTo>
                      <a:pt x="0" y="11811"/>
                      <a:pt x="11906" y="0"/>
                      <a:pt x="26479" y="0"/>
                    </a:cubicBezTo>
                    <a:lnTo>
                      <a:pt x="120396" y="0"/>
                    </a:lnTo>
                    <a:cubicBezTo>
                      <a:pt x="127445" y="0"/>
                      <a:pt x="134207" y="2762"/>
                      <a:pt x="139160" y="7715"/>
                    </a:cubicBezTo>
                    <a:close/>
                  </a:path>
                </a:pathLst>
              </a:custGeom>
              <a:solidFill>
                <a:srgbClr val="42444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23" name="Google Shape;723;p24"/>
              <p:cNvSpPr/>
              <p:nvPr/>
            </p:nvSpPr>
            <p:spPr>
              <a:xfrm>
                <a:off x="1114425" y="4488846"/>
                <a:ext cx="445484" cy="299466"/>
              </a:xfrm>
              <a:custGeom>
                <a:rect b="b" l="l" r="r" t="t"/>
                <a:pathLst>
                  <a:path extrusionOk="0" h="299466" w="445484">
                    <a:moveTo>
                      <a:pt x="139160" y="7620"/>
                    </a:moveTo>
                    <a:lnTo>
                      <a:pt x="173450" y="41910"/>
                    </a:lnTo>
                    <a:cubicBezTo>
                      <a:pt x="178403" y="46863"/>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80" y="299466"/>
                    </a:lnTo>
                    <a:cubicBezTo>
                      <a:pt x="11811" y="299466"/>
                      <a:pt x="0" y="287560"/>
                      <a:pt x="0" y="272987"/>
                    </a:cubicBezTo>
                    <a:lnTo>
                      <a:pt x="0" y="26479"/>
                    </a:lnTo>
                    <a:cubicBezTo>
                      <a:pt x="0" y="11811"/>
                      <a:pt x="11906" y="0"/>
                      <a:pt x="26480" y="0"/>
                    </a:cubicBezTo>
                    <a:lnTo>
                      <a:pt x="120396" y="0"/>
                    </a:lnTo>
                    <a:cubicBezTo>
                      <a:pt x="127445" y="0"/>
                      <a:pt x="134207" y="2762"/>
                      <a:pt x="139160" y="7811"/>
                    </a:cubicBezTo>
                    <a:close/>
                  </a:path>
                </a:pathLst>
              </a:custGeom>
              <a:solidFill>
                <a:srgbClr val="6F708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24" name="Google Shape;724;p24"/>
            <p:cNvSpPr/>
            <p:nvPr/>
          </p:nvSpPr>
          <p:spPr>
            <a:xfrm>
              <a:off x="1303210" y="4628965"/>
              <a:ext cx="68735" cy="82063"/>
            </a:xfrm>
            <a:custGeom>
              <a:rect b="b" l="l" r="r" t="t"/>
              <a:pathLst>
                <a:path extrusionOk="0" h="82063" w="68735">
                  <a:moveTo>
                    <a:pt x="0" y="6471"/>
                  </a:moveTo>
                  <a:lnTo>
                    <a:pt x="0" y="75527"/>
                  </a:lnTo>
                  <a:cubicBezTo>
                    <a:pt x="0" y="80575"/>
                    <a:pt x="5524" y="83719"/>
                    <a:pt x="9811" y="81147"/>
                  </a:cubicBezTo>
                  <a:lnTo>
                    <a:pt x="65532" y="48095"/>
                  </a:lnTo>
                  <a:cubicBezTo>
                    <a:pt x="69723" y="45619"/>
                    <a:pt x="69818" y="39618"/>
                    <a:pt x="65723" y="37046"/>
                  </a:cubicBezTo>
                  <a:lnTo>
                    <a:pt x="10001" y="1042"/>
                  </a:lnTo>
                  <a:cubicBezTo>
                    <a:pt x="5715" y="-1721"/>
                    <a:pt x="0" y="1327"/>
                    <a:pt x="0" y="6471"/>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25" name="Google Shape;725;p24"/>
          <p:cNvGrpSpPr/>
          <p:nvPr/>
        </p:nvGrpSpPr>
        <p:grpSpPr>
          <a:xfrm>
            <a:off x="8114970" y="266839"/>
            <a:ext cx="829992" cy="750888"/>
            <a:chOff x="8114596" y="445039"/>
            <a:chExt cx="633002" cy="572716"/>
          </a:xfrm>
        </p:grpSpPr>
        <p:grpSp>
          <p:nvGrpSpPr>
            <p:cNvPr id="726" name="Google Shape;726;p24"/>
            <p:cNvGrpSpPr/>
            <p:nvPr/>
          </p:nvGrpSpPr>
          <p:grpSpPr>
            <a:xfrm>
              <a:off x="8114596" y="445039"/>
              <a:ext cx="633002" cy="572716"/>
              <a:chOff x="7189660" y="520827"/>
              <a:chExt cx="598074" cy="541115"/>
            </a:xfrm>
          </p:grpSpPr>
          <p:sp>
            <p:nvSpPr>
              <p:cNvPr id="727" name="Google Shape;727;p24"/>
              <p:cNvSpPr/>
              <p:nvPr/>
            </p:nvSpPr>
            <p:spPr>
              <a:xfrm>
                <a:off x="7189660" y="520827"/>
                <a:ext cx="598074" cy="541115"/>
              </a:xfrm>
              <a:custGeom>
                <a:rect b="b" l="l" r="r" t="t"/>
                <a:pathLst>
                  <a:path extrusionOk="0" h="541115" w="598074">
                    <a:moveTo>
                      <a:pt x="557022" y="0"/>
                    </a:moveTo>
                    <a:cubicBezTo>
                      <a:pt x="579695" y="0"/>
                      <a:pt x="598075" y="18380"/>
                      <a:pt x="598075" y="41053"/>
                    </a:cubicBezTo>
                    <a:lnTo>
                      <a:pt x="598075" y="500063"/>
                    </a:lnTo>
                    <a:cubicBezTo>
                      <a:pt x="598075" y="522735"/>
                      <a:pt x="579695" y="541115"/>
                      <a:pt x="557022" y="541115"/>
                    </a:cubicBezTo>
                    <a:lnTo>
                      <a:pt x="41053" y="541115"/>
                    </a:lnTo>
                    <a:cubicBezTo>
                      <a:pt x="18380" y="541115"/>
                      <a:pt x="0" y="522735"/>
                      <a:pt x="0" y="500063"/>
                    </a:cubicBezTo>
                    <a:lnTo>
                      <a:pt x="0" y="41053"/>
                    </a:lnTo>
                    <a:cubicBezTo>
                      <a:pt x="0" y="18380"/>
                      <a:pt x="18380" y="0"/>
                      <a:pt x="41053"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28" name="Google Shape;728;p24"/>
              <p:cNvGrpSpPr/>
              <p:nvPr/>
            </p:nvGrpSpPr>
            <p:grpSpPr>
              <a:xfrm>
                <a:off x="7579137" y="551973"/>
                <a:ext cx="164782" cy="41529"/>
                <a:chOff x="7579137" y="551973"/>
                <a:chExt cx="164782" cy="41529"/>
              </a:xfrm>
            </p:grpSpPr>
            <p:sp>
              <p:nvSpPr>
                <p:cNvPr id="729" name="Google Shape;729;p24"/>
                <p:cNvSpPr/>
                <p:nvPr/>
              </p:nvSpPr>
              <p:spPr>
                <a:xfrm>
                  <a:off x="7702391" y="551973"/>
                  <a:ext cx="41528" cy="41529"/>
                </a:xfrm>
                <a:custGeom>
                  <a:rect b="b" l="l" r="r" t="t"/>
                  <a:pathLst>
                    <a:path extrusionOk="0" h="41529" w="41528">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0" name="Google Shape;730;p24"/>
                <p:cNvSpPr/>
                <p:nvPr/>
              </p:nvSpPr>
              <p:spPr>
                <a:xfrm>
                  <a:off x="7640764" y="551973"/>
                  <a:ext cx="41528" cy="41529"/>
                </a:xfrm>
                <a:custGeom>
                  <a:rect b="b" l="l" r="r" t="t"/>
                  <a:pathLst>
                    <a:path extrusionOk="0" h="41529" w="41528">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1" name="Google Shape;731;p24"/>
                <p:cNvSpPr/>
                <p:nvPr/>
              </p:nvSpPr>
              <p:spPr>
                <a:xfrm>
                  <a:off x="7579137" y="551973"/>
                  <a:ext cx="41528" cy="41529"/>
                </a:xfrm>
                <a:custGeom>
                  <a:rect b="b" l="l" r="r" t="t"/>
                  <a:pathLst>
                    <a:path extrusionOk="0" h="41529" w="41528">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732" name="Google Shape;732;p24"/>
            <p:cNvGrpSpPr/>
            <p:nvPr/>
          </p:nvGrpSpPr>
          <p:grpSpPr>
            <a:xfrm>
              <a:off x="8184962" y="619646"/>
              <a:ext cx="498115" cy="257273"/>
              <a:chOff x="7256144" y="685800"/>
              <a:chExt cx="470630" cy="243077"/>
            </a:xfrm>
          </p:grpSpPr>
          <p:sp>
            <p:nvSpPr>
              <p:cNvPr id="733" name="Google Shape;733;p24"/>
              <p:cNvSpPr/>
              <p:nvPr/>
            </p:nvSpPr>
            <p:spPr>
              <a:xfrm>
                <a:off x="7256144" y="694753"/>
                <a:ext cx="218503" cy="218217"/>
              </a:xfrm>
              <a:custGeom>
                <a:rect b="b" l="l" r="r" t="t"/>
                <a:pathLst>
                  <a:path extrusionOk="0" h="218217" w="218503">
                    <a:moveTo>
                      <a:pt x="216598" y="129540"/>
                    </a:moveTo>
                    <a:cubicBezTo>
                      <a:pt x="217837" y="122968"/>
                      <a:pt x="218504" y="116110"/>
                      <a:pt x="218504" y="109156"/>
                    </a:cubicBezTo>
                    <a:cubicBezTo>
                      <a:pt x="218504" y="102203"/>
                      <a:pt x="217837" y="95440"/>
                      <a:pt x="216598" y="88773"/>
                    </a:cubicBezTo>
                    <a:lnTo>
                      <a:pt x="181261" y="88773"/>
                    </a:lnTo>
                    <a:cubicBezTo>
                      <a:pt x="179641" y="83058"/>
                      <a:pt x="177451" y="77724"/>
                      <a:pt x="174593" y="72676"/>
                    </a:cubicBezTo>
                    <a:lnTo>
                      <a:pt x="199549" y="47720"/>
                    </a:lnTo>
                    <a:cubicBezTo>
                      <a:pt x="191834" y="36385"/>
                      <a:pt x="182118" y="26670"/>
                      <a:pt x="170783" y="18955"/>
                    </a:cubicBezTo>
                    <a:lnTo>
                      <a:pt x="145732" y="44005"/>
                    </a:lnTo>
                    <a:cubicBezTo>
                      <a:pt x="140684" y="41148"/>
                      <a:pt x="135255" y="38957"/>
                      <a:pt x="129635" y="37338"/>
                    </a:cubicBezTo>
                    <a:lnTo>
                      <a:pt x="129635" y="1905"/>
                    </a:lnTo>
                    <a:cubicBezTo>
                      <a:pt x="123063" y="667"/>
                      <a:pt x="116205" y="0"/>
                      <a:pt x="109252" y="0"/>
                    </a:cubicBezTo>
                    <a:cubicBezTo>
                      <a:pt x="102298" y="0"/>
                      <a:pt x="95536" y="667"/>
                      <a:pt x="88868" y="1905"/>
                    </a:cubicBezTo>
                    <a:lnTo>
                      <a:pt x="88868" y="37338"/>
                    </a:lnTo>
                    <a:cubicBezTo>
                      <a:pt x="83154" y="38957"/>
                      <a:pt x="77819" y="41148"/>
                      <a:pt x="72771" y="44005"/>
                    </a:cubicBezTo>
                    <a:lnTo>
                      <a:pt x="47720" y="18955"/>
                    </a:lnTo>
                    <a:cubicBezTo>
                      <a:pt x="36386" y="26670"/>
                      <a:pt x="26670" y="36481"/>
                      <a:pt x="18955" y="47720"/>
                    </a:cubicBezTo>
                    <a:lnTo>
                      <a:pt x="43910" y="72676"/>
                    </a:lnTo>
                    <a:cubicBezTo>
                      <a:pt x="41053" y="77724"/>
                      <a:pt x="38862" y="83153"/>
                      <a:pt x="37243" y="88773"/>
                    </a:cubicBezTo>
                    <a:lnTo>
                      <a:pt x="1905" y="88773"/>
                    </a:lnTo>
                    <a:cubicBezTo>
                      <a:pt x="667" y="95345"/>
                      <a:pt x="0" y="102203"/>
                      <a:pt x="0" y="109156"/>
                    </a:cubicBezTo>
                    <a:cubicBezTo>
                      <a:pt x="0" y="116110"/>
                      <a:pt x="667" y="122873"/>
                      <a:pt x="1905" y="129540"/>
                    </a:cubicBezTo>
                    <a:lnTo>
                      <a:pt x="37243" y="129540"/>
                    </a:lnTo>
                    <a:cubicBezTo>
                      <a:pt x="38862" y="135255"/>
                      <a:pt x="41053" y="140589"/>
                      <a:pt x="43910" y="145637"/>
                    </a:cubicBezTo>
                    <a:lnTo>
                      <a:pt x="18955" y="170593"/>
                    </a:lnTo>
                    <a:cubicBezTo>
                      <a:pt x="26670" y="181928"/>
                      <a:pt x="36386" y="191643"/>
                      <a:pt x="47720" y="199358"/>
                    </a:cubicBezTo>
                    <a:lnTo>
                      <a:pt x="72771" y="174308"/>
                    </a:lnTo>
                    <a:cubicBezTo>
                      <a:pt x="77819" y="177165"/>
                      <a:pt x="83248" y="179356"/>
                      <a:pt x="88868" y="180975"/>
                    </a:cubicBezTo>
                    <a:lnTo>
                      <a:pt x="88868" y="216313"/>
                    </a:lnTo>
                    <a:cubicBezTo>
                      <a:pt x="95441" y="217551"/>
                      <a:pt x="102298" y="218218"/>
                      <a:pt x="109252" y="218218"/>
                    </a:cubicBezTo>
                    <a:cubicBezTo>
                      <a:pt x="116205" y="218218"/>
                      <a:pt x="122968" y="217551"/>
                      <a:pt x="129635" y="216313"/>
                    </a:cubicBezTo>
                    <a:lnTo>
                      <a:pt x="129635" y="180975"/>
                    </a:lnTo>
                    <a:cubicBezTo>
                      <a:pt x="135350" y="179356"/>
                      <a:pt x="140684" y="177070"/>
                      <a:pt x="145732" y="174308"/>
                    </a:cubicBezTo>
                    <a:lnTo>
                      <a:pt x="170783" y="199358"/>
                    </a:lnTo>
                    <a:cubicBezTo>
                      <a:pt x="182118" y="191643"/>
                      <a:pt x="191834" y="181928"/>
                      <a:pt x="199549" y="170593"/>
                    </a:cubicBezTo>
                    <a:lnTo>
                      <a:pt x="174593" y="145542"/>
                    </a:lnTo>
                    <a:cubicBezTo>
                      <a:pt x="177451" y="140494"/>
                      <a:pt x="179641" y="135064"/>
                      <a:pt x="181261" y="129445"/>
                    </a:cubicBezTo>
                    <a:lnTo>
                      <a:pt x="216598" y="129445"/>
                    </a:lnTo>
                    <a:close/>
                    <a:moveTo>
                      <a:pt x="109252" y="131255"/>
                    </a:moveTo>
                    <a:cubicBezTo>
                      <a:pt x="97060" y="131255"/>
                      <a:pt x="87249" y="121349"/>
                      <a:pt x="87249" y="109252"/>
                    </a:cubicBezTo>
                    <a:cubicBezTo>
                      <a:pt x="87249" y="97155"/>
                      <a:pt x="97155" y="87249"/>
                      <a:pt x="109252" y="87249"/>
                    </a:cubicBezTo>
                    <a:cubicBezTo>
                      <a:pt x="121348" y="87249"/>
                      <a:pt x="131255" y="97155"/>
                      <a:pt x="131255" y="109252"/>
                    </a:cubicBezTo>
                    <a:cubicBezTo>
                      <a:pt x="131255" y="121349"/>
                      <a:pt x="121348" y="131255"/>
                      <a:pt x="109252" y="13125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34" name="Google Shape;734;p24"/>
              <p:cNvGrpSpPr/>
              <p:nvPr/>
            </p:nvGrpSpPr>
            <p:grpSpPr>
              <a:xfrm>
                <a:off x="7512843" y="685800"/>
                <a:ext cx="213931" cy="243077"/>
                <a:chOff x="7512843" y="685800"/>
                <a:chExt cx="213931" cy="243077"/>
              </a:xfrm>
            </p:grpSpPr>
            <p:grpSp>
              <p:nvGrpSpPr>
                <p:cNvPr id="735" name="Google Shape;735;p24"/>
                <p:cNvGrpSpPr/>
                <p:nvPr/>
              </p:nvGrpSpPr>
              <p:grpSpPr>
                <a:xfrm>
                  <a:off x="7512843" y="836580"/>
                  <a:ext cx="213931" cy="92297"/>
                  <a:chOff x="7512843" y="836580"/>
                  <a:chExt cx="213931" cy="92297"/>
                </a:xfrm>
              </p:grpSpPr>
              <p:sp>
                <p:nvSpPr>
                  <p:cNvPr id="736" name="Google Shape;736;p24"/>
                  <p:cNvSpPr/>
                  <p:nvPr/>
                </p:nvSpPr>
                <p:spPr>
                  <a:xfrm>
                    <a:off x="7512843" y="856011"/>
                    <a:ext cx="213931" cy="72866"/>
                  </a:xfrm>
                  <a:custGeom>
                    <a:rect b="b" l="l" r="r" t="t"/>
                    <a:pathLst>
                      <a:path extrusionOk="0" h="72866" w="213931">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37" name="Google Shape;737;p24"/>
                  <p:cNvSpPr/>
                  <p:nvPr/>
                </p:nvSpPr>
                <p:spPr>
                  <a:xfrm>
                    <a:off x="7512843" y="836580"/>
                    <a:ext cx="213931" cy="38861"/>
                  </a:xfrm>
                  <a:custGeom>
                    <a:rect b="b" l="l" r="r" t="t"/>
                    <a:pathLst>
                      <a:path extrusionOk="0" h="38861" w="213931">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38" name="Google Shape;738;p24"/>
                <p:cNvGrpSpPr/>
                <p:nvPr/>
              </p:nvGrpSpPr>
              <p:grpSpPr>
                <a:xfrm>
                  <a:off x="7512843" y="761238"/>
                  <a:ext cx="213931" cy="92296"/>
                  <a:chOff x="7512843" y="761238"/>
                  <a:chExt cx="213931" cy="92296"/>
                </a:xfrm>
              </p:grpSpPr>
              <p:sp>
                <p:nvSpPr>
                  <p:cNvPr id="739" name="Google Shape;739;p24"/>
                  <p:cNvSpPr/>
                  <p:nvPr/>
                </p:nvSpPr>
                <p:spPr>
                  <a:xfrm>
                    <a:off x="7512843" y="780668"/>
                    <a:ext cx="213931" cy="72866"/>
                  </a:xfrm>
                  <a:custGeom>
                    <a:rect b="b" l="l" r="r" t="t"/>
                    <a:pathLst>
                      <a:path extrusionOk="0" h="72866" w="213931">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0" name="Google Shape;740;p24"/>
                  <p:cNvSpPr/>
                  <p:nvPr/>
                </p:nvSpPr>
                <p:spPr>
                  <a:xfrm>
                    <a:off x="7512843" y="761238"/>
                    <a:ext cx="213931" cy="38861"/>
                  </a:xfrm>
                  <a:custGeom>
                    <a:rect b="b" l="l" r="r" t="t"/>
                    <a:pathLst>
                      <a:path extrusionOk="0" h="38861" w="213931">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41" name="Google Shape;741;p24"/>
                <p:cNvGrpSpPr/>
                <p:nvPr/>
              </p:nvGrpSpPr>
              <p:grpSpPr>
                <a:xfrm>
                  <a:off x="7512843" y="685800"/>
                  <a:ext cx="213931" cy="92297"/>
                  <a:chOff x="7512843" y="685800"/>
                  <a:chExt cx="213931" cy="92297"/>
                </a:xfrm>
              </p:grpSpPr>
              <p:sp>
                <p:nvSpPr>
                  <p:cNvPr id="742" name="Google Shape;742;p24"/>
                  <p:cNvSpPr/>
                  <p:nvPr/>
                </p:nvSpPr>
                <p:spPr>
                  <a:xfrm>
                    <a:off x="7512843" y="705231"/>
                    <a:ext cx="213931" cy="72866"/>
                  </a:xfrm>
                  <a:custGeom>
                    <a:rect b="b" l="l" r="r" t="t"/>
                    <a:pathLst>
                      <a:path extrusionOk="0" h="72866" w="213931">
                        <a:moveTo>
                          <a:pt x="0" y="0"/>
                        </a:moveTo>
                        <a:lnTo>
                          <a:pt x="0" y="53435"/>
                        </a:lnTo>
                        <a:cubicBezTo>
                          <a:pt x="0" y="64198"/>
                          <a:pt x="47911" y="72866"/>
                          <a:pt x="106966" y="72866"/>
                        </a:cubicBezTo>
                        <a:cubicBezTo>
                          <a:pt x="166021" y="72866"/>
                          <a:pt x="213932" y="64198"/>
                          <a:pt x="213932" y="53435"/>
                        </a:cubicBezTo>
                        <a:lnTo>
                          <a:pt x="213932"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43" name="Google Shape;743;p24"/>
                  <p:cNvSpPr/>
                  <p:nvPr/>
                </p:nvSpPr>
                <p:spPr>
                  <a:xfrm>
                    <a:off x="7512843" y="685800"/>
                    <a:ext cx="213931" cy="38861"/>
                  </a:xfrm>
                  <a:custGeom>
                    <a:rect b="b" l="l" r="r" t="t"/>
                    <a:pathLst>
                      <a:path extrusionOk="0" h="38861" w="213931">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747" name="Shape 747"/>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748" name="Shape 748"/>
        <p:cNvGrpSpPr/>
        <p:nvPr/>
      </p:nvGrpSpPr>
      <p:grpSpPr>
        <a:xfrm>
          <a:off x="0" y="0"/>
          <a:ext cx="0" cy="0"/>
          <a:chOff x="0" y="0"/>
          <a:chExt cx="0" cy="0"/>
        </a:xfrm>
      </p:grpSpPr>
      <p:sp>
        <p:nvSpPr>
          <p:cNvPr id="749" name="Google Shape;749;p27"/>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2" name="Google Shape;22;p4"/>
          <p:cNvSpPr txBox="1"/>
          <p:nvPr>
            <p:ph idx="1" type="body"/>
          </p:nvPr>
        </p:nvSpPr>
        <p:spPr>
          <a:xfrm>
            <a:off x="720000" y="1215752"/>
            <a:ext cx="7704000" cy="3416400"/>
          </a:xfrm>
          <a:prstGeom prst="rect">
            <a:avLst/>
          </a:prstGeom>
        </p:spPr>
        <p:txBody>
          <a:bodyPr anchorCtr="0" anchor="t" bIns="91425" lIns="91425" spcFirstLastPara="1" rIns="91425" wrap="square" tIns="91425">
            <a:noAutofit/>
          </a:bodyPr>
          <a:lstStyle>
            <a:lvl1pPr indent="-304800" lvl="0" marL="457200" rtl="0">
              <a:lnSpc>
                <a:spcPct val="100000"/>
              </a:lnSpc>
              <a:spcBef>
                <a:spcPts val="0"/>
              </a:spcBef>
              <a:spcAft>
                <a:spcPts val="0"/>
              </a:spcAft>
              <a:buSzPts val="1200"/>
              <a:buFont typeface="Nunito Light"/>
              <a:buChar char="●"/>
              <a:defRPr/>
            </a:lvl1pPr>
            <a:lvl2pPr indent="-304800" lvl="1" marL="914400" rtl="0">
              <a:lnSpc>
                <a:spcPct val="100000"/>
              </a:lnSpc>
              <a:spcBef>
                <a:spcPts val="0"/>
              </a:spcBef>
              <a:spcAft>
                <a:spcPts val="0"/>
              </a:spcAft>
              <a:buSzPts val="1200"/>
              <a:buFont typeface="Nunito Light"/>
              <a:buChar char="○"/>
              <a:defRPr/>
            </a:lvl2pPr>
            <a:lvl3pPr indent="-304800" lvl="2" marL="1371600" rtl="0">
              <a:lnSpc>
                <a:spcPct val="100000"/>
              </a:lnSpc>
              <a:spcBef>
                <a:spcPts val="0"/>
              </a:spcBef>
              <a:spcAft>
                <a:spcPts val="0"/>
              </a:spcAft>
              <a:buSzPts val="1200"/>
              <a:buFont typeface="Nunito Light"/>
              <a:buChar char="■"/>
              <a:defRPr/>
            </a:lvl3pPr>
            <a:lvl4pPr indent="-304800" lvl="3" marL="1828800" rtl="0">
              <a:lnSpc>
                <a:spcPct val="100000"/>
              </a:lnSpc>
              <a:spcBef>
                <a:spcPts val="0"/>
              </a:spcBef>
              <a:spcAft>
                <a:spcPts val="0"/>
              </a:spcAft>
              <a:buSzPts val="1200"/>
              <a:buFont typeface="Nunito Light"/>
              <a:buChar char="●"/>
              <a:defRPr/>
            </a:lvl4pPr>
            <a:lvl5pPr indent="-304800" lvl="4" marL="2286000" rtl="0">
              <a:lnSpc>
                <a:spcPct val="100000"/>
              </a:lnSpc>
              <a:spcBef>
                <a:spcPts val="0"/>
              </a:spcBef>
              <a:spcAft>
                <a:spcPts val="0"/>
              </a:spcAft>
              <a:buSzPts val="1200"/>
              <a:buFont typeface="Nunito Light"/>
              <a:buChar char="○"/>
              <a:defRPr/>
            </a:lvl5pPr>
            <a:lvl6pPr indent="-304800" lvl="5" marL="2743200" rtl="0">
              <a:lnSpc>
                <a:spcPct val="100000"/>
              </a:lnSpc>
              <a:spcBef>
                <a:spcPts val="0"/>
              </a:spcBef>
              <a:spcAft>
                <a:spcPts val="0"/>
              </a:spcAft>
              <a:buSzPts val="1200"/>
              <a:buFont typeface="Nunito Light"/>
              <a:buChar char="■"/>
              <a:defRPr/>
            </a:lvl6pPr>
            <a:lvl7pPr indent="-304800" lvl="6" marL="3200400" rtl="0">
              <a:lnSpc>
                <a:spcPct val="100000"/>
              </a:lnSpc>
              <a:spcBef>
                <a:spcPts val="0"/>
              </a:spcBef>
              <a:spcAft>
                <a:spcPts val="0"/>
              </a:spcAft>
              <a:buSzPts val="1200"/>
              <a:buFont typeface="Nunito Light"/>
              <a:buChar char="●"/>
              <a:defRPr/>
            </a:lvl7pPr>
            <a:lvl8pPr indent="-304800" lvl="7" marL="3657600" rtl="0">
              <a:lnSpc>
                <a:spcPct val="100000"/>
              </a:lnSpc>
              <a:spcBef>
                <a:spcPts val="0"/>
              </a:spcBef>
              <a:spcAft>
                <a:spcPts val="0"/>
              </a:spcAft>
              <a:buSzPts val="1200"/>
              <a:buFont typeface="Nunito Light"/>
              <a:buChar char="○"/>
              <a:defRPr/>
            </a:lvl8pPr>
            <a:lvl9pPr indent="-304800" lvl="8" marL="4114800" rtl="0">
              <a:lnSpc>
                <a:spcPct val="100000"/>
              </a:lnSpc>
              <a:spcBef>
                <a:spcPts val="0"/>
              </a:spcBef>
              <a:spcAft>
                <a:spcPts val="0"/>
              </a:spcAft>
              <a:buSzPts val="1200"/>
              <a:buFont typeface="Nunito Light"/>
              <a:buChar char="■"/>
              <a:defRPr/>
            </a:lvl9pPr>
          </a:lstStyle>
          <a:p/>
        </p:txBody>
      </p:sp>
      <p:sp>
        <p:nvSpPr>
          <p:cNvPr id="23" name="Google Shape;23;p4"/>
          <p:cNvSpPr/>
          <p:nvPr/>
        </p:nvSpPr>
        <p:spPr>
          <a:xfrm flipH="1" rot="-4014673">
            <a:off x="-1798429" y="-1029372"/>
            <a:ext cx="3158476" cy="2509636"/>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4"/>
          <p:cNvSpPr/>
          <p:nvPr/>
        </p:nvSpPr>
        <p:spPr>
          <a:xfrm flipH="1">
            <a:off x="8355841" y="2667287"/>
            <a:ext cx="734045" cy="45268"/>
          </a:xfrm>
          <a:custGeom>
            <a:rect b="b" l="l" r="r" t="t"/>
            <a:pathLst>
              <a:path extrusionOk="0" h="50863" w="824770">
                <a:moveTo>
                  <a:pt x="799338" y="50863"/>
                </a:moveTo>
                <a:lnTo>
                  <a:pt x="25432" y="50863"/>
                </a:lnTo>
                <a:cubicBezTo>
                  <a:pt x="11430" y="50863"/>
                  <a:pt x="0" y="39433"/>
                  <a:pt x="0" y="25432"/>
                </a:cubicBezTo>
                <a:lnTo>
                  <a:pt x="0" y="25432"/>
                </a:lnTo>
                <a:cubicBezTo>
                  <a:pt x="0" y="11430"/>
                  <a:pt x="11430" y="0"/>
                  <a:pt x="25432" y="0"/>
                </a:cubicBezTo>
                <a:lnTo>
                  <a:pt x="799338" y="0"/>
                </a:lnTo>
                <a:cubicBezTo>
                  <a:pt x="813339" y="0"/>
                  <a:pt x="824770" y="11430"/>
                  <a:pt x="824770" y="25432"/>
                </a:cubicBezTo>
                <a:lnTo>
                  <a:pt x="824770" y="25432"/>
                </a:lnTo>
                <a:cubicBezTo>
                  <a:pt x="824770" y="39433"/>
                  <a:pt x="813339" y="50863"/>
                  <a:pt x="799338" y="50863"/>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25" name="Google Shape;25;p4"/>
          <p:cNvGrpSpPr/>
          <p:nvPr/>
        </p:nvGrpSpPr>
        <p:grpSpPr>
          <a:xfrm flipH="1">
            <a:off x="8380540" y="1729933"/>
            <a:ext cx="668783" cy="959747"/>
            <a:chOff x="10519314" y="4728596"/>
            <a:chExt cx="751780" cy="1078731"/>
          </a:xfrm>
        </p:grpSpPr>
        <p:grpSp>
          <p:nvGrpSpPr>
            <p:cNvPr id="26" name="Google Shape;26;p4"/>
            <p:cNvGrpSpPr/>
            <p:nvPr/>
          </p:nvGrpSpPr>
          <p:grpSpPr>
            <a:xfrm>
              <a:off x="10519314" y="4728596"/>
              <a:ext cx="626662" cy="1078731"/>
              <a:chOff x="10519314" y="4728596"/>
              <a:chExt cx="626662" cy="1078731"/>
            </a:xfrm>
          </p:grpSpPr>
          <p:grpSp>
            <p:nvGrpSpPr>
              <p:cNvPr id="27" name="Google Shape;27;p4"/>
              <p:cNvGrpSpPr/>
              <p:nvPr/>
            </p:nvGrpSpPr>
            <p:grpSpPr>
              <a:xfrm>
                <a:off x="10903220" y="4888205"/>
                <a:ext cx="242756" cy="919122"/>
                <a:chOff x="10903220" y="4888205"/>
                <a:chExt cx="242756" cy="919122"/>
              </a:xfrm>
            </p:grpSpPr>
            <p:sp>
              <p:nvSpPr>
                <p:cNvPr id="28" name="Google Shape;28;p4"/>
                <p:cNvSpPr/>
                <p:nvPr/>
              </p:nvSpPr>
              <p:spPr>
                <a:xfrm rot="-447735">
                  <a:off x="10961814" y="4892503"/>
                  <a:ext cx="125567" cy="910526"/>
                </a:xfrm>
                <a:custGeom>
                  <a:rect b="b" l="l" r="r" t="t"/>
                  <a:pathLst>
                    <a:path extrusionOk="0" h="909637" w="125444">
                      <a:moveTo>
                        <a:pt x="0" y="0"/>
                      </a:moveTo>
                      <a:lnTo>
                        <a:pt x="125445" y="0"/>
                      </a:lnTo>
                      <a:lnTo>
                        <a:pt x="125445" y="909637"/>
                      </a:lnTo>
                      <a:lnTo>
                        <a:pt x="0" y="90963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29" name="Google Shape;29;p4"/>
                <p:cNvSpPr/>
                <p:nvPr/>
              </p:nvSpPr>
              <p:spPr>
                <a:xfrm>
                  <a:off x="10952422" y="4933194"/>
                  <a:ext cx="42088" cy="42088"/>
                </a:xfrm>
                <a:custGeom>
                  <a:rect b="b" l="l" r="r" t="t"/>
                  <a:pathLst>
                    <a:path extrusionOk="0" h="42088" w="42088">
                      <a:moveTo>
                        <a:pt x="41904" y="18282"/>
                      </a:moveTo>
                      <a:cubicBezTo>
                        <a:pt x="43428" y="29807"/>
                        <a:pt x="35331" y="40380"/>
                        <a:pt x="23806" y="41904"/>
                      </a:cubicBezTo>
                      <a:cubicBezTo>
                        <a:pt x="12281" y="43428"/>
                        <a:pt x="1709" y="35332"/>
                        <a:pt x="184" y="23806"/>
                      </a:cubicBezTo>
                      <a:cubicBezTo>
                        <a:pt x="-1340" y="12281"/>
                        <a:pt x="6756" y="1708"/>
                        <a:pt x="18282" y="184"/>
                      </a:cubicBezTo>
                      <a:cubicBezTo>
                        <a:pt x="29807" y="-1340"/>
                        <a:pt x="40380" y="6757"/>
                        <a:pt x="41904" y="1828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0" name="Google Shape;30;p4"/>
                <p:cNvSpPr/>
                <p:nvPr/>
              </p:nvSpPr>
              <p:spPr>
                <a:xfrm>
                  <a:off x="10961186" y="5000250"/>
                  <a:ext cx="42087" cy="42087"/>
                </a:xfrm>
                <a:custGeom>
                  <a:rect b="b" l="l" r="r" t="t"/>
                  <a:pathLst>
                    <a:path extrusionOk="0" h="42087" w="42087">
                      <a:moveTo>
                        <a:pt x="41904" y="18282"/>
                      </a:moveTo>
                      <a:cubicBezTo>
                        <a:pt x="43427" y="29807"/>
                        <a:pt x="35331" y="40380"/>
                        <a:pt x="23806" y="41904"/>
                      </a:cubicBezTo>
                      <a:cubicBezTo>
                        <a:pt x="12280" y="43428"/>
                        <a:pt x="1708" y="35332"/>
                        <a:pt x="184" y="23806"/>
                      </a:cubicBezTo>
                      <a:cubicBezTo>
                        <a:pt x="-1340" y="12281"/>
                        <a:pt x="6756" y="1708"/>
                        <a:pt x="18281" y="184"/>
                      </a:cubicBezTo>
                      <a:cubicBezTo>
                        <a:pt x="29807" y="-1340"/>
                        <a:pt x="40380" y="6757"/>
                        <a:pt x="41904" y="1828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1" name="Google Shape;31;p4"/>
                <p:cNvGrpSpPr/>
                <p:nvPr/>
              </p:nvGrpSpPr>
              <p:grpSpPr>
                <a:xfrm>
                  <a:off x="11014221" y="5588618"/>
                  <a:ext cx="100021" cy="114784"/>
                  <a:chOff x="11014221" y="5588618"/>
                  <a:chExt cx="100021" cy="114784"/>
                </a:xfrm>
              </p:grpSpPr>
              <p:sp>
                <p:nvSpPr>
                  <p:cNvPr id="32" name="Google Shape;32;p4"/>
                  <p:cNvSpPr/>
                  <p:nvPr/>
                </p:nvSpPr>
                <p:spPr>
                  <a:xfrm rot="-447735">
                    <a:off x="11014826" y="5594269"/>
                    <a:ext cx="88001" cy="15064"/>
                  </a:xfrm>
                  <a:custGeom>
                    <a:rect b="b" l="l" r="r" t="t"/>
                    <a:pathLst>
                      <a:path extrusionOk="0" h="15049" w="87915">
                        <a:moveTo>
                          <a:pt x="0" y="0"/>
                        </a:moveTo>
                        <a:lnTo>
                          <a:pt x="87916" y="0"/>
                        </a:lnTo>
                        <a:lnTo>
                          <a:pt x="87916" y="15049"/>
                        </a:lnTo>
                        <a:lnTo>
                          <a:pt x="0" y="15049"/>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3" name="Google Shape;33;p4"/>
                  <p:cNvSpPr/>
                  <p:nvPr/>
                </p:nvSpPr>
                <p:spPr>
                  <a:xfrm rot="-447735">
                    <a:off x="11018646" y="5623150"/>
                    <a:ext cx="88001" cy="15064"/>
                  </a:xfrm>
                  <a:custGeom>
                    <a:rect b="b" l="l" r="r" t="t"/>
                    <a:pathLst>
                      <a:path extrusionOk="0" h="15049" w="87915">
                        <a:moveTo>
                          <a:pt x="0" y="0"/>
                        </a:moveTo>
                        <a:lnTo>
                          <a:pt x="87916" y="0"/>
                        </a:lnTo>
                        <a:lnTo>
                          <a:pt x="87916" y="15050"/>
                        </a:lnTo>
                        <a:lnTo>
                          <a:pt x="0" y="1505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4" name="Google Shape;34;p4"/>
                  <p:cNvSpPr/>
                  <p:nvPr/>
                </p:nvSpPr>
                <p:spPr>
                  <a:xfrm rot="-447735">
                    <a:off x="11021820" y="5653805"/>
                    <a:ext cx="88001" cy="15064"/>
                  </a:xfrm>
                  <a:custGeom>
                    <a:rect b="b" l="l" r="r" t="t"/>
                    <a:pathLst>
                      <a:path extrusionOk="0" h="15049" w="87915">
                        <a:moveTo>
                          <a:pt x="0" y="0"/>
                        </a:moveTo>
                        <a:lnTo>
                          <a:pt x="87916" y="0"/>
                        </a:lnTo>
                        <a:lnTo>
                          <a:pt x="87916" y="15050"/>
                        </a:lnTo>
                        <a:lnTo>
                          <a:pt x="0" y="1505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5" name="Google Shape;35;p4"/>
                  <p:cNvSpPr/>
                  <p:nvPr/>
                </p:nvSpPr>
                <p:spPr>
                  <a:xfrm rot="-447735">
                    <a:off x="11025635" y="5682688"/>
                    <a:ext cx="88001" cy="15064"/>
                  </a:xfrm>
                  <a:custGeom>
                    <a:rect b="b" l="l" r="r" t="t"/>
                    <a:pathLst>
                      <a:path extrusionOk="0" h="15049" w="87915">
                        <a:moveTo>
                          <a:pt x="0" y="0"/>
                        </a:moveTo>
                        <a:lnTo>
                          <a:pt x="87915" y="0"/>
                        </a:lnTo>
                        <a:lnTo>
                          <a:pt x="87915" y="15050"/>
                        </a:lnTo>
                        <a:lnTo>
                          <a:pt x="0" y="1505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36" name="Google Shape;36;p4"/>
              <p:cNvGrpSpPr/>
              <p:nvPr/>
            </p:nvGrpSpPr>
            <p:grpSpPr>
              <a:xfrm>
                <a:off x="10718623" y="4728596"/>
                <a:ext cx="229169" cy="1075979"/>
                <a:chOff x="10718623" y="4728596"/>
                <a:chExt cx="229169" cy="1075979"/>
              </a:xfrm>
            </p:grpSpPr>
            <p:sp>
              <p:nvSpPr>
                <p:cNvPr id="37" name="Google Shape;37;p4"/>
                <p:cNvSpPr/>
                <p:nvPr/>
              </p:nvSpPr>
              <p:spPr>
                <a:xfrm rot="-172174">
                  <a:off x="10745259" y="4732329"/>
                  <a:ext cx="175897" cy="1068513"/>
                </a:xfrm>
                <a:custGeom>
                  <a:rect b="b" l="l" r="r" t="t"/>
                  <a:pathLst>
                    <a:path extrusionOk="0" h="1069848" w="176117">
                      <a:moveTo>
                        <a:pt x="0" y="0"/>
                      </a:moveTo>
                      <a:lnTo>
                        <a:pt x="176117" y="0"/>
                      </a:lnTo>
                      <a:lnTo>
                        <a:pt x="176117" y="1069848"/>
                      </a:lnTo>
                      <a:lnTo>
                        <a:pt x="0" y="1069848"/>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38" name="Google Shape;38;p4"/>
                <p:cNvSpPr/>
                <p:nvPr/>
              </p:nvSpPr>
              <p:spPr>
                <a:xfrm>
                  <a:off x="10787634" y="5182743"/>
                  <a:ext cx="87629" cy="87630"/>
                </a:xfrm>
                <a:custGeom>
                  <a:rect b="b" l="l" r="r" t="t"/>
                  <a:pathLst>
                    <a:path extrusionOk="0" h="87630" w="87629">
                      <a:moveTo>
                        <a:pt x="87630" y="43815"/>
                      </a:moveTo>
                      <a:cubicBezTo>
                        <a:pt x="87630" y="68013"/>
                        <a:pt x="68014" y="87630"/>
                        <a:pt x="43815" y="87630"/>
                      </a:cubicBezTo>
                      <a:cubicBezTo>
                        <a:pt x="19617" y="87630"/>
                        <a:pt x="1" y="68014"/>
                        <a:pt x="1" y="43815"/>
                      </a:cubicBezTo>
                      <a:cubicBezTo>
                        <a:pt x="1" y="19617"/>
                        <a:pt x="19617" y="0"/>
                        <a:pt x="43815" y="0"/>
                      </a:cubicBezTo>
                      <a:cubicBezTo>
                        <a:pt x="68014" y="0"/>
                        <a:pt x="87630" y="19616"/>
                        <a:pt x="87630" y="43815"/>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39" name="Google Shape;39;p4"/>
                <p:cNvGrpSpPr/>
                <p:nvPr/>
              </p:nvGrpSpPr>
              <p:grpSpPr>
                <a:xfrm>
                  <a:off x="10765015" y="5040134"/>
                  <a:ext cx="116314" cy="49775"/>
                  <a:chOff x="10765015" y="5040134"/>
                  <a:chExt cx="116314" cy="49775"/>
                </a:xfrm>
              </p:grpSpPr>
              <p:sp>
                <p:nvSpPr>
                  <p:cNvPr id="40" name="Google Shape;40;p4"/>
                  <p:cNvSpPr/>
                  <p:nvPr/>
                </p:nvSpPr>
                <p:spPr>
                  <a:xfrm rot="-172174">
                    <a:off x="10765318" y="5042987"/>
                    <a:ext cx="114347" cy="14935"/>
                  </a:xfrm>
                  <a:custGeom>
                    <a:rect b="b" l="l" r="r" t="t"/>
                    <a:pathLst>
                      <a:path extrusionOk="0" h="14954" w="114490">
                        <a:moveTo>
                          <a:pt x="0" y="0"/>
                        </a:moveTo>
                        <a:lnTo>
                          <a:pt x="114490" y="0"/>
                        </a:lnTo>
                        <a:lnTo>
                          <a:pt x="114490" y="14954"/>
                        </a:lnTo>
                        <a:lnTo>
                          <a:pt x="0" y="1495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1" name="Google Shape;41;p4"/>
                  <p:cNvSpPr/>
                  <p:nvPr/>
                </p:nvSpPr>
                <p:spPr>
                  <a:xfrm rot="-172174">
                    <a:off x="10766681" y="5072121"/>
                    <a:ext cx="114347" cy="14935"/>
                  </a:xfrm>
                  <a:custGeom>
                    <a:rect b="b" l="l" r="r" t="t"/>
                    <a:pathLst>
                      <a:path extrusionOk="0" h="14954" w="114490">
                        <a:moveTo>
                          <a:pt x="0" y="0"/>
                        </a:moveTo>
                        <a:lnTo>
                          <a:pt x="114491" y="0"/>
                        </a:lnTo>
                        <a:lnTo>
                          <a:pt x="114491" y="14954"/>
                        </a:lnTo>
                        <a:lnTo>
                          <a:pt x="0" y="1495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42" name="Google Shape;42;p4"/>
                <p:cNvGrpSpPr/>
                <p:nvPr/>
              </p:nvGrpSpPr>
              <p:grpSpPr>
                <a:xfrm>
                  <a:off x="10784825" y="5436314"/>
                  <a:ext cx="116414" cy="49961"/>
                  <a:chOff x="10784825" y="5436314"/>
                  <a:chExt cx="116414" cy="49961"/>
                </a:xfrm>
              </p:grpSpPr>
              <p:sp>
                <p:nvSpPr>
                  <p:cNvPr id="43" name="Google Shape;43;p4"/>
                  <p:cNvSpPr/>
                  <p:nvPr/>
                </p:nvSpPr>
                <p:spPr>
                  <a:xfrm rot="-172174">
                    <a:off x="10785128" y="5439167"/>
                    <a:ext cx="114347" cy="14935"/>
                  </a:xfrm>
                  <a:custGeom>
                    <a:rect b="b" l="l" r="r" t="t"/>
                    <a:pathLst>
                      <a:path extrusionOk="0" h="14954" w="114490">
                        <a:moveTo>
                          <a:pt x="0" y="0"/>
                        </a:moveTo>
                        <a:lnTo>
                          <a:pt x="114491" y="0"/>
                        </a:lnTo>
                        <a:lnTo>
                          <a:pt x="114491" y="14955"/>
                        </a:lnTo>
                        <a:lnTo>
                          <a:pt x="0" y="1495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4" name="Google Shape;44;p4"/>
                  <p:cNvSpPr/>
                  <p:nvPr/>
                </p:nvSpPr>
                <p:spPr>
                  <a:xfrm rot="-172174">
                    <a:off x="10786591" y="5468487"/>
                    <a:ext cx="114347" cy="14935"/>
                  </a:xfrm>
                  <a:custGeom>
                    <a:rect b="b" l="l" r="r" t="t"/>
                    <a:pathLst>
                      <a:path extrusionOk="0" h="14954" w="114490">
                        <a:moveTo>
                          <a:pt x="0" y="0"/>
                        </a:moveTo>
                        <a:lnTo>
                          <a:pt x="114490" y="0"/>
                        </a:lnTo>
                        <a:lnTo>
                          <a:pt x="114490" y="14955"/>
                        </a:lnTo>
                        <a:lnTo>
                          <a:pt x="0" y="1495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45" name="Google Shape;45;p4"/>
              <p:cNvGrpSpPr/>
              <p:nvPr/>
            </p:nvGrpSpPr>
            <p:grpSpPr>
              <a:xfrm>
                <a:off x="10519314" y="4813458"/>
                <a:ext cx="202120" cy="992123"/>
                <a:chOff x="10519314" y="4813458"/>
                <a:chExt cx="202120" cy="992123"/>
              </a:xfrm>
            </p:grpSpPr>
            <p:sp>
              <p:nvSpPr>
                <p:cNvPr id="46" name="Google Shape;46;p4"/>
                <p:cNvSpPr/>
                <p:nvPr/>
              </p:nvSpPr>
              <p:spPr>
                <a:xfrm>
                  <a:off x="10519314" y="4813458"/>
                  <a:ext cx="202120" cy="992123"/>
                </a:xfrm>
                <a:custGeom>
                  <a:rect b="b" l="l" r="r" t="t"/>
                  <a:pathLst>
                    <a:path extrusionOk="0" h="992123" w="202120">
                      <a:moveTo>
                        <a:pt x="0" y="0"/>
                      </a:moveTo>
                      <a:lnTo>
                        <a:pt x="202120" y="0"/>
                      </a:lnTo>
                      <a:lnTo>
                        <a:pt x="202120" y="992124"/>
                      </a:lnTo>
                      <a:lnTo>
                        <a:pt x="0" y="992124"/>
                      </a:ln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7" name="Google Shape;47;p4"/>
                <p:cNvSpPr/>
                <p:nvPr/>
              </p:nvSpPr>
              <p:spPr>
                <a:xfrm>
                  <a:off x="10558843" y="4891468"/>
                  <a:ext cx="123063" cy="123062"/>
                </a:xfrm>
                <a:custGeom>
                  <a:rect b="b" l="l" r="r" t="t"/>
                  <a:pathLst>
                    <a:path extrusionOk="0" h="123062" w="123063">
                      <a:moveTo>
                        <a:pt x="123063" y="61532"/>
                      </a:moveTo>
                      <a:cubicBezTo>
                        <a:pt x="123063" y="95514"/>
                        <a:pt x="95514" y="123063"/>
                        <a:pt x="61531" y="123063"/>
                      </a:cubicBezTo>
                      <a:cubicBezTo>
                        <a:pt x="27548" y="123063"/>
                        <a:pt x="-1" y="95514"/>
                        <a:pt x="-1" y="61532"/>
                      </a:cubicBezTo>
                      <a:cubicBezTo>
                        <a:pt x="-1" y="27549"/>
                        <a:pt x="27548" y="0"/>
                        <a:pt x="61531" y="0"/>
                      </a:cubicBezTo>
                      <a:cubicBezTo>
                        <a:pt x="95514" y="0"/>
                        <a:pt x="123063" y="27549"/>
                        <a:pt x="123063" y="61532"/>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48" name="Google Shape;48;p4"/>
                <p:cNvGrpSpPr/>
                <p:nvPr/>
              </p:nvGrpSpPr>
              <p:grpSpPr>
                <a:xfrm>
                  <a:off x="10556176" y="5465730"/>
                  <a:ext cx="128397" cy="44196"/>
                  <a:chOff x="10556176" y="5465730"/>
                  <a:chExt cx="128397" cy="44196"/>
                </a:xfrm>
              </p:grpSpPr>
              <p:sp>
                <p:nvSpPr>
                  <p:cNvPr id="49" name="Google Shape;49;p4"/>
                  <p:cNvSpPr/>
                  <p:nvPr/>
                </p:nvSpPr>
                <p:spPr>
                  <a:xfrm>
                    <a:off x="10556176" y="5465730"/>
                    <a:ext cx="128397" cy="14954"/>
                  </a:xfrm>
                  <a:custGeom>
                    <a:rect b="b" l="l" r="r" t="t"/>
                    <a:pathLst>
                      <a:path extrusionOk="0" h="14954" w="128397">
                        <a:moveTo>
                          <a:pt x="0" y="0"/>
                        </a:moveTo>
                        <a:lnTo>
                          <a:pt x="128397" y="0"/>
                        </a:lnTo>
                        <a:lnTo>
                          <a:pt x="128397" y="14954"/>
                        </a:lnTo>
                        <a:lnTo>
                          <a:pt x="0" y="1495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0" name="Google Shape;50;p4"/>
                  <p:cNvSpPr/>
                  <p:nvPr/>
                </p:nvSpPr>
                <p:spPr>
                  <a:xfrm>
                    <a:off x="10556176" y="5494972"/>
                    <a:ext cx="128397" cy="14954"/>
                  </a:xfrm>
                  <a:custGeom>
                    <a:rect b="b" l="l" r="r" t="t"/>
                    <a:pathLst>
                      <a:path extrusionOk="0" h="14954" w="128397">
                        <a:moveTo>
                          <a:pt x="0" y="0"/>
                        </a:moveTo>
                        <a:lnTo>
                          <a:pt x="128397" y="0"/>
                        </a:lnTo>
                        <a:lnTo>
                          <a:pt x="128397" y="14955"/>
                        </a:lnTo>
                        <a:lnTo>
                          <a:pt x="0" y="1495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51" name="Google Shape;51;p4"/>
                <p:cNvGrpSpPr/>
                <p:nvPr/>
              </p:nvGrpSpPr>
              <p:grpSpPr>
                <a:xfrm>
                  <a:off x="10556176" y="5689187"/>
                  <a:ext cx="128397" cy="44196"/>
                  <a:chOff x="10556176" y="5689187"/>
                  <a:chExt cx="128397" cy="44196"/>
                </a:xfrm>
              </p:grpSpPr>
              <p:sp>
                <p:nvSpPr>
                  <p:cNvPr id="52" name="Google Shape;52;p4"/>
                  <p:cNvSpPr/>
                  <p:nvPr/>
                </p:nvSpPr>
                <p:spPr>
                  <a:xfrm>
                    <a:off x="10556176" y="5689187"/>
                    <a:ext cx="128397" cy="14954"/>
                  </a:xfrm>
                  <a:custGeom>
                    <a:rect b="b" l="l" r="r" t="t"/>
                    <a:pathLst>
                      <a:path extrusionOk="0" h="14954" w="128397">
                        <a:moveTo>
                          <a:pt x="0" y="0"/>
                        </a:moveTo>
                        <a:lnTo>
                          <a:pt x="128397" y="0"/>
                        </a:lnTo>
                        <a:lnTo>
                          <a:pt x="128397" y="14954"/>
                        </a:lnTo>
                        <a:lnTo>
                          <a:pt x="0" y="1495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3" name="Google Shape;53;p4"/>
                  <p:cNvSpPr/>
                  <p:nvPr/>
                </p:nvSpPr>
                <p:spPr>
                  <a:xfrm>
                    <a:off x="10556176" y="5718429"/>
                    <a:ext cx="128397" cy="14954"/>
                  </a:xfrm>
                  <a:custGeom>
                    <a:rect b="b" l="l" r="r" t="t"/>
                    <a:pathLst>
                      <a:path extrusionOk="0" h="14954" w="128397">
                        <a:moveTo>
                          <a:pt x="0" y="0"/>
                        </a:moveTo>
                        <a:lnTo>
                          <a:pt x="128397" y="0"/>
                        </a:lnTo>
                        <a:lnTo>
                          <a:pt x="128397" y="14954"/>
                        </a:lnTo>
                        <a:lnTo>
                          <a:pt x="0" y="14954"/>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nvGrpSpPr>
            <p:cNvPr id="54" name="Google Shape;54;p4"/>
            <p:cNvGrpSpPr/>
            <p:nvPr/>
          </p:nvGrpSpPr>
          <p:grpSpPr>
            <a:xfrm>
              <a:off x="11058042" y="5088325"/>
              <a:ext cx="213052" cy="717953"/>
              <a:chOff x="11058042" y="5088325"/>
              <a:chExt cx="213052" cy="717953"/>
            </a:xfrm>
          </p:grpSpPr>
          <p:sp>
            <p:nvSpPr>
              <p:cNvPr id="55" name="Google Shape;55;p4"/>
              <p:cNvSpPr/>
              <p:nvPr/>
            </p:nvSpPr>
            <p:spPr>
              <a:xfrm rot="-631368">
                <a:off x="11122592" y="5089982"/>
                <a:ext cx="83952" cy="714640"/>
              </a:xfrm>
              <a:custGeom>
                <a:rect b="b" l="l" r="r" t="t"/>
                <a:pathLst>
                  <a:path extrusionOk="0" h="715136" w="84010">
                    <a:moveTo>
                      <a:pt x="0" y="0"/>
                    </a:moveTo>
                    <a:lnTo>
                      <a:pt x="84010" y="0"/>
                    </a:lnTo>
                    <a:lnTo>
                      <a:pt x="84010" y="715137"/>
                    </a:lnTo>
                    <a:lnTo>
                      <a:pt x="0" y="715137"/>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56" name="Google Shape;56;p4"/>
              <p:cNvSpPr/>
              <p:nvPr/>
            </p:nvSpPr>
            <p:spPr>
              <a:xfrm rot="-631368">
                <a:off x="11154645" y="5271518"/>
                <a:ext cx="25985" cy="411004"/>
              </a:xfrm>
              <a:custGeom>
                <a:rect b="b" l="l" r="r" t="t"/>
                <a:pathLst>
                  <a:path extrusionOk="0" h="411289" w="26003">
                    <a:moveTo>
                      <a:pt x="0" y="0"/>
                    </a:moveTo>
                    <a:lnTo>
                      <a:pt x="26003" y="0"/>
                    </a:lnTo>
                    <a:lnTo>
                      <a:pt x="26003" y="411289"/>
                    </a:lnTo>
                    <a:lnTo>
                      <a:pt x="0" y="411289"/>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57" name="Google Shape;57;p4"/>
          <p:cNvGrpSpPr/>
          <p:nvPr/>
        </p:nvGrpSpPr>
        <p:grpSpPr>
          <a:xfrm flipH="1">
            <a:off x="8485925" y="662239"/>
            <a:ext cx="516117" cy="779220"/>
            <a:chOff x="10572463" y="3528536"/>
            <a:chExt cx="580168" cy="875823"/>
          </a:xfrm>
        </p:grpSpPr>
        <p:grpSp>
          <p:nvGrpSpPr>
            <p:cNvPr id="58" name="Google Shape;58;p4"/>
            <p:cNvGrpSpPr/>
            <p:nvPr/>
          </p:nvGrpSpPr>
          <p:grpSpPr>
            <a:xfrm>
              <a:off x="10713815" y="3528536"/>
              <a:ext cx="438816" cy="746664"/>
              <a:chOff x="10713815" y="3528536"/>
              <a:chExt cx="438816" cy="746664"/>
            </a:xfrm>
          </p:grpSpPr>
          <p:sp>
            <p:nvSpPr>
              <p:cNvPr id="59" name="Google Shape;59;p4"/>
              <p:cNvSpPr/>
              <p:nvPr/>
            </p:nvSpPr>
            <p:spPr>
              <a:xfrm>
                <a:off x="10713815" y="3528536"/>
                <a:ext cx="438816" cy="746664"/>
              </a:xfrm>
              <a:custGeom>
                <a:rect b="b" l="l" r="r" t="t"/>
                <a:pathLst>
                  <a:path extrusionOk="0" h="746664" w="438816">
                    <a:moveTo>
                      <a:pt x="438721" y="746569"/>
                    </a:moveTo>
                    <a:lnTo>
                      <a:pt x="0" y="746569"/>
                    </a:lnTo>
                    <a:lnTo>
                      <a:pt x="0" y="0"/>
                    </a:lnTo>
                    <a:lnTo>
                      <a:pt x="326231" y="0"/>
                    </a:lnTo>
                    <a:cubicBezTo>
                      <a:pt x="370141" y="43910"/>
                      <a:pt x="394811" y="68580"/>
                      <a:pt x="438816" y="112585"/>
                    </a:cubicBezTo>
                    <a:lnTo>
                      <a:pt x="438816" y="746665"/>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60" name="Google Shape;60;p4"/>
              <p:cNvGrpSpPr/>
              <p:nvPr/>
            </p:nvGrpSpPr>
            <p:grpSpPr>
              <a:xfrm>
                <a:off x="10776489" y="3625310"/>
                <a:ext cx="313848" cy="288226"/>
                <a:chOff x="10776489" y="3625310"/>
                <a:chExt cx="313848" cy="288226"/>
              </a:xfrm>
            </p:grpSpPr>
            <p:sp>
              <p:nvSpPr>
                <p:cNvPr id="61" name="Google Shape;61;p4"/>
                <p:cNvSpPr/>
                <p:nvPr/>
              </p:nvSpPr>
              <p:spPr>
                <a:xfrm>
                  <a:off x="10776489" y="3625310"/>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2" name="Google Shape;62;p4"/>
                <p:cNvSpPr/>
                <p:nvPr/>
              </p:nvSpPr>
              <p:spPr>
                <a:xfrm>
                  <a:off x="10776489" y="3678650"/>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3" name="Google Shape;63;p4"/>
                <p:cNvSpPr/>
                <p:nvPr/>
              </p:nvSpPr>
              <p:spPr>
                <a:xfrm>
                  <a:off x="10776489" y="3731990"/>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4" name="Google Shape;64;p4"/>
                <p:cNvSpPr/>
                <p:nvPr/>
              </p:nvSpPr>
              <p:spPr>
                <a:xfrm>
                  <a:off x="10776489" y="3785425"/>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5" name="Google Shape;65;p4"/>
                <p:cNvSpPr/>
                <p:nvPr/>
              </p:nvSpPr>
              <p:spPr>
                <a:xfrm>
                  <a:off x="10776489" y="3838765"/>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6" name="Google Shape;66;p4"/>
                <p:cNvSpPr/>
                <p:nvPr/>
              </p:nvSpPr>
              <p:spPr>
                <a:xfrm>
                  <a:off x="10776489" y="3892105"/>
                  <a:ext cx="184689" cy="21431"/>
                </a:xfrm>
                <a:custGeom>
                  <a:rect b="b" l="l" r="r" t="t"/>
                  <a:pathLst>
                    <a:path extrusionOk="0" h="21431" w="184689">
                      <a:moveTo>
                        <a:pt x="0" y="0"/>
                      </a:moveTo>
                      <a:lnTo>
                        <a:pt x="184690" y="0"/>
                      </a:lnTo>
                      <a:lnTo>
                        <a:pt x="184690" y="21431"/>
                      </a:lnTo>
                      <a:lnTo>
                        <a:pt x="0" y="21431"/>
                      </a:lnTo>
                      <a:close/>
                    </a:path>
                  </a:pathLst>
                </a:custGeom>
                <a:solidFill>
                  <a:srgbClr val="42444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67" name="Google Shape;67;p4"/>
              <p:cNvGrpSpPr/>
              <p:nvPr/>
            </p:nvGrpSpPr>
            <p:grpSpPr>
              <a:xfrm>
                <a:off x="10776489" y="3999547"/>
                <a:ext cx="313848" cy="181546"/>
                <a:chOff x="10776489" y="3999547"/>
                <a:chExt cx="313848" cy="181546"/>
              </a:xfrm>
            </p:grpSpPr>
            <p:sp>
              <p:nvSpPr>
                <p:cNvPr id="68" name="Google Shape;68;p4"/>
                <p:cNvSpPr/>
                <p:nvPr/>
              </p:nvSpPr>
              <p:spPr>
                <a:xfrm>
                  <a:off x="10776489" y="3999547"/>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69" name="Google Shape;69;p4"/>
                <p:cNvSpPr/>
                <p:nvPr/>
              </p:nvSpPr>
              <p:spPr>
                <a:xfrm>
                  <a:off x="10776489" y="4052887"/>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0" name="Google Shape;70;p4"/>
                <p:cNvSpPr/>
                <p:nvPr/>
              </p:nvSpPr>
              <p:spPr>
                <a:xfrm>
                  <a:off x="10776489" y="4106322"/>
                  <a:ext cx="313848" cy="21431"/>
                </a:xfrm>
                <a:custGeom>
                  <a:rect b="b" l="l" r="r" t="t"/>
                  <a:pathLst>
                    <a:path extrusionOk="0" h="21431" w="313848">
                      <a:moveTo>
                        <a:pt x="0" y="0"/>
                      </a:moveTo>
                      <a:lnTo>
                        <a:pt x="313848" y="0"/>
                      </a:lnTo>
                      <a:lnTo>
                        <a:pt x="313848" y="21431"/>
                      </a:lnTo>
                      <a:lnTo>
                        <a:pt x="0" y="2143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1" name="Google Shape;71;p4"/>
                <p:cNvSpPr/>
                <p:nvPr/>
              </p:nvSpPr>
              <p:spPr>
                <a:xfrm>
                  <a:off x="10776489" y="4159662"/>
                  <a:ext cx="184689" cy="21431"/>
                </a:xfrm>
                <a:custGeom>
                  <a:rect b="b" l="l" r="r" t="t"/>
                  <a:pathLst>
                    <a:path extrusionOk="0" h="21431" w="184689">
                      <a:moveTo>
                        <a:pt x="0" y="0"/>
                      </a:moveTo>
                      <a:lnTo>
                        <a:pt x="184690" y="0"/>
                      </a:lnTo>
                      <a:lnTo>
                        <a:pt x="184690" y="21431"/>
                      </a:lnTo>
                      <a:lnTo>
                        <a:pt x="0" y="21431"/>
                      </a:lnTo>
                      <a:close/>
                    </a:path>
                  </a:pathLst>
                </a:custGeom>
                <a:solidFill>
                  <a:srgbClr val="42444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2" name="Google Shape;72;p4"/>
              <p:cNvSpPr/>
              <p:nvPr/>
            </p:nvSpPr>
            <p:spPr>
              <a:xfrm>
                <a:off x="11039951" y="3528536"/>
                <a:ext cx="112584" cy="112585"/>
              </a:xfrm>
              <a:custGeom>
                <a:rect b="b" l="l" r="r" t="t"/>
                <a:pathLst>
                  <a:path extrusionOk="0" h="112585" w="112584">
                    <a:moveTo>
                      <a:pt x="112585" y="112585"/>
                    </a:moveTo>
                    <a:lnTo>
                      <a:pt x="0" y="112585"/>
                    </a:lnTo>
                    <a:lnTo>
                      <a:pt x="0" y="0"/>
                    </a:lnTo>
                    <a:lnTo>
                      <a:pt x="0" y="0"/>
                    </a:lnTo>
                    <a:cubicBezTo>
                      <a:pt x="43910" y="43910"/>
                      <a:pt x="68580" y="68580"/>
                      <a:pt x="112585" y="112585"/>
                    </a:cubicBezTo>
                    <a:lnTo>
                      <a:pt x="112585" y="112585"/>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3" name="Google Shape;73;p4"/>
            <p:cNvGrpSpPr/>
            <p:nvPr/>
          </p:nvGrpSpPr>
          <p:grpSpPr>
            <a:xfrm>
              <a:off x="10572463" y="3657790"/>
              <a:ext cx="438817" cy="746569"/>
              <a:chOff x="10572463" y="3657790"/>
              <a:chExt cx="438817" cy="746569"/>
            </a:xfrm>
          </p:grpSpPr>
          <p:sp>
            <p:nvSpPr>
              <p:cNvPr id="74" name="Google Shape;74;p4"/>
              <p:cNvSpPr/>
              <p:nvPr/>
            </p:nvSpPr>
            <p:spPr>
              <a:xfrm>
                <a:off x="10572463" y="3657790"/>
                <a:ext cx="438817" cy="746569"/>
              </a:xfrm>
              <a:custGeom>
                <a:rect b="b" l="l" r="r" t="t"/>
                <a:pathLst>
                  <a:path extrusionOk="0" h="746569" w="438817">
                    <a:moveTo>
                      <a:pt x="438722" y="746570"/>
                    </a:moveTo>
                    <a:lnTo>
                      <a:pt x="0" y="746570"/>
                    </a:lnTo>
                    <a:lnTo>
                      <a:pt x="0" y="0"/>
                    </a:lnTo>
                    <a:lnTo>
                      <a:pt x="326231" y="0"/>
                    </a:lnTo>
                    <a:cubicBezTo>
                      <a:pt x="370141" y="43910"/>
                      <a:pt x="394812" y="68580"/>
                      <a:pt x="438817" y="112586"/>
                    </a:cubicBezTo>
                    <a:lnTo>
                      <a:pt x="438817" y="74657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5" name="Google Shape;75;p4"/>
              <p:cNvGrpSpPr/>
              <p:nvPr/>
            </p:nvGrpSpPr>
            <p:grpSpPr>
              <a:xfrm>
                <a:off x="10635138" y="3754469"/>
                <a:ext cx="313848" cy="288321"/>
                <a:chOff x="10635138" y="3754469"/>
                <a:chExt cx="313848" cy="288321"/>
              </a:xfrm>
            </p:grpSpPr>
            <p:sp>
              <p:nvSpPr>
                <p:cNvPr id="76" name="Google Shape;76;p4"/>
                <p:cNvSpPr/>
                <p:nvPr/>
              </p:nvSpPr>
              <p:spPr>
                <a:xfrm>
                  <a:off x="10635138" y="3754469"/>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 name="Google Shape;77;p4"/>
                <p:cNvSpPr/>
                <p:nvPr/>
              </p:nvSpPr>
              <p:spPr>
                <a:xfrm>
                  <a:off x="10635138" y="3807904"/>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 name="Google Shape;78;p4"/>
                <p:cNvSpPr/>
                <p:nvPr/>
              </p:nvSpPr>
              <p:spPr>
                <a:xfrm>
                  <a:off x="10635138" y="3861244"/>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 name="Google Shape;79;p4"/>
                <p:cNvSpPr/>
                <p:nvPr/>
              </p:nvSpPr>
              <p:spPr>
                <a:xfrm>
                  <a:off x="10635138" y="3914584"/>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 name="Google Shape;80;p4"/>
                <p:cNvSpPr/>
                <p:nvPr/>
              </p:nvSpPr>
              <p:spPr>
                <a:xfrm>
                  <a:off x="10635138" y="3968019"/>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 name="Google Shape;81;p4"/>
                <p:cNvSpPr/>
                <p:nvPr/>
              </p:nvSpPr>
              <p:spPr>
                <a:xfrm>
                  <a:off x="10635138" y="4021359"/>
                  <a:ext cx="184689" cy="21431"/>
                </a:xfrm>
                <a:custGeom>
                  <a:rect b="b" l="l" r="r" t="t"/>
                  <a:pathLst>
                    <a:path extrusionOk="0" h="21431" w="184689">
                      <a:moveTo>
                        <a:pt x="0" y="0"/>
                      </a:moveTo>
                      <a:lnTo>
                        <a:pt x="184689" y="0"/>
                      </a:lnTo>
                      <a:lnTo>
                        <a:pt x="184689" y="21431"/>
                      </a:lnTo>
                      <a:lnTo>
                        <a:pt x="-1"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2" name="Google Shape;82;p4"/>
              <p:cNvGrpSpPr/>
              <p:nvPr/>
            </p:nvGrpSpPr>
            <p:grpSpPr>
              <a:xfrm>
                <a:off x="10635138" y="4128801"/>
                <a:ext cx="313848" cy="181547"/>
                <a:chOff x="10635138" y="4128801"/>
                <a:chExt cx="313848" cy="181547"/>
              </a:xfrm>
            </p:grpSpPr>
            <p:sp>
              <p:nvSpPr>
                <p:cNvPr id="83" name="Google Shape;83;p4"/>
                <p:cNvSpPr/>
                <p:nvPr/>
              </p:nvSpPr>
              <p:spPr>
                <a:xfrm>
                  <a:off x="10635138" y="4128801"/>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 name="Google Shape;84;p4"/>
                <p:cNvSpPr/>
                <p:nvPr/>
              </p:nvSpPr>
              <p:spPr>
                <a:xfrm>
                  <a:off x="10635138" y="4182141"/>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 name="Google Shape;85;p4"/>
                <p:cNvSpPr/>
                <p:nvPr/>
              </p:nvSpPr>
              <p:spPr>
                <a:xfrm>
                  <a:off x="10635138" y="4235481"/>
                  <a:ext cx="313848" cy="21431"/>
                </a:xfrm>
                <a:custGeom>
                  <a:rect b="b" l="l" r="r" t="t"/>
                  <a:pathLst>
                    <a:path extrusionOk="0" h="21431" w="313848">
                      <a:moveTo>
                        <a:pt x="0" y="0"/>
                      </a:moveTo>
                      <a:lnTo>
                        <a:pt x="313849" y="0"/>
                      </a:lnTo>
                      <a:lnTo>
                        <a:pt x="313849" y="21431"/>
                      </a:lnTo>
                      <a:lnTo>
                        <a:pt x="0"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 name="Google Shape;86;p4"/>
                <p:cNvSpPr/>
                <p:nvPr/>
              </p:nvSpPr>
              <p:spPr>
                <a:xfrm>
                  <a:off x="10635138" y="4288917"/>
                  <a:ext cx="184689" cy="21431"/>
                </a:xfrm>
                <a:custGeom>
                  <a:rect b="b" l="l" r="r" t="t"/>
                  <a:pathLst>
                    <a:path extrusionOk="0" h="21431" w="184689">
                      <a:moveTo>
                        <a:pt x="0" y="0"/>
                      </a:moveTo>
                      <a:lnTo>
                        <a:pt x="184689" y="0"/>
                      </a:lnTo>
                      <a:lnTo>
                        <a:pt x="184689" y="21431"/>
                      </a:lnTo>
                      <a:lnTo>
                        <a:pt x="-1" y="21431"/>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7" name="Google Shape;87;p4"/>
              <p:cNvSpPr/>
              <p:nvPr/>
            </p:nvSpPr>
            <p:spPr>
              <a:xfrm>
                <a:off x="10898599" y="3657790"/>
                <a:ext cx="112586" cy="112585"/>
              </a:xfrm>
              <a:custGeom>
                <a:rect b="b" l="l" r="r" t="t"/>
                <a:pathLst>
                  <a:path extrusionOk="0" h="112585" w="112586">
                    <a:moveTo>
                      <a:pt x="112586" y="112586"/>
                    </a:moveTo>
                    <a:lnTo>
                      <a:pt x="0" y="112586"/>
                    </a:lnTo>
                    <a:lnTo>
                      <a:pt x="0" y="0"/>
                    </a:lnTo>
                    <a:lnTo>
                      <a:pt x="0" y="0"/>
                    </a:lnTo>
                    <a:cubicBezTo>
                      <a:pt x="43910" y="43910"/>
                      <a:pt x="68581" y="68580"/>
                      <a:pt x="112586" y="112586"/>
                    </a:cubicBezTo>
                    <a:lnTo>
                      <a:pt x="112586" y="112586"/>
                    </a:ln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88" name="Google Shape;88;p4"/>
          <p:cNvGrpSpPr/>
          <p:nvPr/>
        </p:nvGrpSpPr>
        <p:grpSpPr>
          <a:xfrm flipH="1">
            <a:off x="8768853" y="1439765"/>
            <a:ext cx="22030" cy="294484"/>
            <a:chOff x="10809827" y="4402455"/>
            <a:chExt cx="24764" cy="330993"/>
          </a:xfrm>
        </p:grpSpPr>
        <p:sp>
          <p:nvSpPr>
            <p:cNvPr id="89" name="Google Shape;89;p4"/>
            <p:cNvSpPr/>
            <p:nvPr/>
          </p:nvSpPr>
          <p:spPr>
            <a:xfrm>
              <a:off x="10822209" y="4414266"/>
              <a:ext cx="9525" cy="307467"/>
            </a:xfrm>
            <a:custGeom>
              <a:rect b="b" l="l" r="r" t="t"/>
              <a:pathLst>
                <a:path extrusionOk="0" h="307467" w="9525">
                  <a:moveTo>
                    <a:pt x="-1" y="307467"/>
                  </a:moveTo>
                  <a:lnTo>
                    <a:pt x="-1" y="0"/>
                  </a:lnTo>
                </a:path>
              </a:pathLst>
            </a:custGeom>
            <a:solidFill>
              <a:schemeClr val="accent4"/>
            </a:solidFill>
            <a:ln cap="flat" cmpd="sng" w="10950">
              <a:solidFill>
                <a:schemeClr val="accent4"/>
              </a:solidFill>
              <a:prstDash val="dashDot"/>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 name="Google Shape;90;p4"/>
            <p:cNvSpPr/>
            <p:nvPr/>
          </p:nvSpPr>
          <p:spPr>
            <a:xfrm>
              <a:off x="10809827" y="4708683"/>
              <a:ext cx="24764" cy="24765"/>
            </a:xfrm>
            <a:custGeom>
              <a:rect b="b" l="l" r="r" t="t"/>
              <a:pathLst>
                <a:path extrusionOk="0" h="24765" w="24764">
                  <a:moveTo>
                    <a:pt x="24765" y="12382"/>
                  </a:moveTo>
                  <a:cubicBezTo>
                    <a:pt x="24765" y="19240"/>
                    <a:pt x="19241" y="24765"/>
                    <a:pt x="12382" y="24765"/>
                  </a:cubicBezTo>
                  <a:cubicBezTo>
                    <a:pt x="5524" y="24765"/>
                    <a:pt x="0" y="19240"/>
                    <a:pt x="0" y="12382"/>
                  </a:cubicBezTo>
                  <a:cubicBezTo>
                    <a:pt x="0" y="5524"/>
                    <a:pt x="5524" y="0"/>
                    <a:pt x="12382" y="0"/>
                  </a:cubicBezTo>
                  <a:cubicBezTo>
                    <a:pt x="19241" y="0"/>
                    <a:pt x="24765" y="5524"/>
                    <a:pt x="24765" y="12382"/>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 name="Google Shape;91;p4"/>
            <p:cNvSpPr/>
            <p:nvPr/>
          </p:nvSpPr>
          <p:spPr>
            <a:xfrm>
              <a:off x="10809827" y="4402455"/>
              <a:ext cx="24764" cy="24764"/>
            </a:xfrm>
            <a:custGeom>
              <a:rect b="b" l="l" r="r" t="t"/>
              <a:pathLst>
                <a:path extrusionOk="0" h="24764" w="24764">
                  <a:moveTo>
                    <a:pt x="24765" y="12382"/>
                  </a:moveTo>
                  <a:cubicBezTo>
                    <a:pt x="24765" y="5524"/>
                    <a:pt x="19241" y="0"/>
                    <a:pt x="12382" y="0"/>
                  </a:cubicBezTo>
                  <a:cubicBezTo>
                    <a:pt x="5524" y="0"/>
                    <a:pt x="0" y="5524"/>
                    <a:pt x="0" y="12382"/>
                  </a:cubicBezTo>
                  <a:cubicBezTo>
                    <a:pt x="0" y="19240"/>
                    <a:pt x="5524" y="24765"/>
                    <a:pt x="12382" y="24765"/>
                  </a:cubicBezTo>
                  <a:cubicBezTo>
                    <a:pt x="19241" y="24765"/>
                    <a:pt x="24765" y="19240"/>
                    <a:pt x="24765" y="12382"/>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2" name="Google Shape;92;p4"/>
          <p:cNvSpPr/>
          <p:nvPr/>
        </p:nvSpPr>
        <p:spPr>
          <a:xfrm flipH="1" rot="8662747">
            <a:off x="7370974" y="4168319"/>
            <a:ext cx="2746019" cy="1921687"/>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 name="Google Shape;93;p4"/>
          <p:cNvGrpSpPr/>
          <p:nvPr/>
        </p:nvGrpSpPr>
        <p:grpSpPr>
          <a:xfrm flipH="1">
            <a:off x="122956" y="4228558"/>
            <a:ext cx="829992" cy="750888"/>
            <a:chOff x="8114596" y="445039"/>
            <a:chExt cx="633002" cy="572716"/>
          </a:xfrm>
        </p:grpSpPr>
        <p:grpSp>
          <p:nvGrpSpPr>
            <p:cNvPr id="94" name="Google Shape;94;p4"/>
            <p:cNvGrpSpPr/>
            <p:nvPr/>
          </p:nvGrpSpPr>
          <p:grpSpPr>
            <a:xfrm>
              <a:off x="8114596" y="445039"/>
              <a:ext cx="633002" cy="572716"/>
              <a:chOff x="7189660" y="520827"/>
              <a:chExt cx="598074" cy="541115"/>
            </a:xfrm>
          </p:grpSpPr>
          <p:sp>
            <p:nvSpPr>
              <p:cNvPr id="95" name="Google Shape;95;p4"/>
              <p:cNvSpPr/>
              <p:nvPr/>
            </p:nvSpPr>
            <p:spPr>
              <a:xfrm>
                <a:off x="7189660" y="520827"/>
                <a:ext cx="598074" cy="541115"/>
              </a:xfrm>
              <a:custGeom>
                <a:rect b="b" l="l" r="r" t="t"/>
                <a:pathLst>
                  <a:path extrusionOk="0" h="541115" w="598074">
                    <a:moveTo>
                      <a:pt x="557022" y="0"/>
                    </a:moveTo>
                    <a:cubicBezTo>
                      <a:pt x="579695" y="0"/>
                      <a:pt x="598075" y="18380"/>
                      <a:pt x="598075" y="41053"/>
                    </a:cubicBezTo>
                    <a:lnTo>
                      <a:pt x="598075" y="500063"/>
                    </a:lnTo>
                    <a:cubicBezTo>
                      <a:pt x="598075" y="522735"/>
                      <a:pt x="579695" y="541115"/>
                      <a:pt x="557022" y="541115"/>
                    </a:cubicBezTo>
                    <a:lnTo>
                      <a:pt x="41053" y="541115"/>
                    </a:lnTo>
                    <a:cubicBezTo>
                      <a:pt x="18380" y="541115"/>
                      <a:pt x="0" y="522735"/>
                      <a:pt x="0" y="500063"/>
                    </a:cubicBezTo>
                    <a:lnTo>
                      <a:pt x="0" y="41053"/>
                    </a:lnTo>
                    <a:cubicBezTo>
                      <a:pt x="0" y="18380"/>
                      <a:pt x="18380" y="0"/>
                      <a:pt x="41053"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6" name="Google Shape;96;p4"/>
              <p:cNvGrpSpPr/>
              <p:nvPr/>
            </p:nvGrpSpPr>
            <p:grpSpPr>
              <a:xfrm>
                <a:off x="7579137" y="551973"/>
                <a:ext cx="164782" cy="41529"/>
                <a:chOff x="7579137" y="551973"/>
                <a:chExt cx="164782" cy="41529"/>
              </a:xfrm>
            </p:grpSpPr>
            <p:sp>
              <p:nvSpPr>
                <p:cNvPr id="97" name="Google Shape;97;p4"/>
                <p:cNvSpPr/>
                <p:nvPr/>
              </p:nvSpPr>
              <p:spPr>
                <a:xfrm>
                  <a:off x="7702391" y="551973"/>
                  <a:ext cx="41528" cy="41529"/>
                </a:xfrm>
                <a:custGeom>
                  <a:rect b="b" l="l" r="r" t="t"/>
                  <a:pathLst>
                    <a:path extrusionOk="0" h="41529" w="41528">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8" name="Google Shape;98;p4"/>
                <p:cNvSpPr/>
                <p:nvPr/>
              </p:nvSpPr>
              <p:spPr>
                <a:xfrm>
                  <a:off x="7640764" y="551973"/>
                  <a:ext cx="41528" cy="41529"/>
                </a:xfrm>
                <a:custGeom>
                  <a:rect b="b" l="l" r="r" t="t"/>
                  <a:pathLst>
                    <a:path extrusionOk="0" h="41529" w="41528">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9" name="Google Shape;99;p4"/>
                <p:cNvSpPr/>
                <p:nvPr/>
              </p:nvSpPr>
              <p:spPr>
                <a:xfrm>
                  <a:off x="7579137" y="551973"/>
                  <a:ext cx="41528" cy="41529"/>
                </a:xfrm>
                <a:custGeom>
                  <a:rect b="b" l="l" r="r" t="t"/>
                  <a:pathLst>
                    <a:path extrusionOk="0" h="41529" w="41528">
                      <a:moveTo>
                        <a:pt x="41529" y="20765"/>
                      </a:moveTo>
                      <a:cubicBezTo>
                        <a:pt x="41529" y="32290"/>
                        <a:pt x="32195" y="41529"/>
                        <a:pt x="20764" y="41529"/>
                      </a:cubicBezTo>
                      <a:cubicBezTo>
                        <a:pt x="9334" y="41529"/>
                        <a:pt x="0" y="32195"/>
                        <a:pt x="0" y="20765"/>
                      </a:cubicBezTo>
                      <a:cubicBezTo>
                        <a:pt x="0" y="9335"/>
                        <a:pt x="9334" y="0"/>
                        <a:pt x="20764" y="0"/>
                      </a:cubicBezTo>
                      <a:cubicBezTo>
                        <a:pt x="32195" y="0"/>
                        <a:pt x="41529" y="9335"/>
                        <a:pt x="41529" y="207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100" name="Google Shape;100;p4"/>
            <p:cNvGrpSpPr/>
            <p:nvPr/>
          </p:nvGrpSpPr>
          <p:grpSpPr>
            <a:xfrm>
              <a:off x="8184962" y="619646"/>
              <a:ext cx="498115" cy="257273"/>
              <a:chOff x="7256144" y="685800"/>
              <a:chExt cx="470630" cy="243077"/>
            </a:xfrm>
          </p:grpSpPr>
          <p:sp>
            <p:nvSpPr>
              <p:cNvPr id="101" name="Google Shape;101;p4"/>
              <p:cNvSpPr/>
              <p:nvPr/>
            </p:nvSpPr>
            <p:spPr>
              <a:xfrm>
                <a:off x="7256144" y="694753"/>
                <a:ext cx="218503" cy="218217"/>
              </a:xfrm>
              <a:custGeom>
                <a:rect b="b" l="l" r="r" t="t"/>
                <a:pathLst>
                  <a:path extrusionOk="0" h="218217" w="218503">
                    <a:moveTo>
                      <a:pt x="216598" y="129540"/>
                    </a:moveTo>
                    <a:cubicBezTo>
                      <a:pt x="217837" y="122968"/>
                      <a:pt x="218504" y="116110"/>
                      <a:pt x="218504" y="109156"/>
                    </a:cubicBezTo>
                    <a:cubicBezTo>
                      <a:pt x="218504" y="102203"/>
                      <a:pt x="217837" y="95440"/>
                      <a:pt x="216598" y="88773"/>
                    </a:cubicBezTo>
                    <a:lnTo>
                      <a:pt x="181261" y="88773"/>
                    </a:lnTo>
                    <a:cubicBezTo>
                      <a:pt x="179641" y="83058"/>
                      <a:pt x="177451" y="77724"/>
                      <a:pt x="174593" y="72676"/>
                    </a:cubicBezTo>
                    <a:lnTo>
                      <a:pt x="199549" y="47720"/>
                    </a:lnTo>
                    <a:cubicBezTo>
                      <a:pt x="191834" y="36385"/>
                      <a:pt x="182118" y="26670"/>
                      <a:pt x="170783" y="18955"/>
                    </a:cubicBezTo>
                    <a:lnTo>
                      <a:pt x="145732" y="44005"/>
                    </a:lnTo>
                    <a:cubicBezTo>
                      <a:pt x="140684" y="41148"/>
                      <a:pt x="135255" y="38957"/>
                      <a:pt x="129635" y="37338"/>
                    </a:cubicBezTo>
                    <a:lnTo>
                      <a:pt x="129635" y="1905"/>
                    </a:lnTo>
                    <a:cubicBezTo>
                      <a:pt x="123063" y="667"/>
                      <a:pt x="116205" y="0"/>
                      <a:pt x="109252" y="0"/>
                    </a:cubicBezTo>
                    <a:cubicBezTo>
                      <a:pt x="102298" y="0"/>
                      <a:pt x="95536" y="667"/>
                      <a:pt x="88868" y="1905"/>
                    </a:cubicBezTo>
                    <a:lnTo>
                      <a:pt x="88868" y="37338"/>
                    </a:lnTo>
                    <a:cubicBezTo>
                      <a:pt x="83154" y="38957"/>
                      <a:pt x="77819" y="41148"/>
                      <a:pt x="72771" y="44005"/>
                    </a:cubicBezTo>
                    <a:lnTo>
                      <a:pt x="47720" y="18955"/>
                    </a:lnTo>
                    <a:cubicBezTo>
                      <a:pt x="36386" y="26670"/>
                      <a:pt x="26670" y="36481"/>
                      <a:pt x="18955" y="47720"/>
                    </a:cubicBezTo>
                    <a:lnTo>
                      <a:pt x="43910" y="72676"/>
                    </a:lnTo>
                    <a:cubicBezTo>
                      <a:pt x="41053" y="77724"/>
                      <a:pt x="38862" y="83153"/>
                      <a:pt x="37243" y="88773"/>
                    </a:cubicBezTo>
                    <a:lnTo>
                      <a:pt x="1905" y="88773"/>
                    </a:lnTo>
                    <a:cubicBezTo>
                      <a:pt x="667" y="95345"/>
                      <a:pt x="0" y="102203"/>
                      <a:pt x="0" y="109156"/>
                    </a:cubicBezTo>
                    <a:cubicBezTo>
                      <a:pt x="0" y="116110"/>
                      <a:pt x="667" y="122873"/>
                      <a:pt x="1905" y="129540"/>
                    </a:cubicBezTo>
                    <a:lnTo>
                      <a:pt x="37243" y="129540"/>
                    </a:lnTo>
                    <a:cubicBezTo>
                      <a:pt x="38862" y="135255"/>
                      <a:pt x="41053" y="140589"/>
                      <a:pt x="43910" y="145637"/>
                    </a:cubicBezTo>
                    <a:lnTo>
                      <a:pt x="18955" y="170593"/>
                    </a:lnTo>
                    <a:cubicBezTo>
                      <a:pt x="26670" y="181928"/>
                      <a:pt x="36386" y="191643"/>
                      <a:pt x="47720" y="199358"/>
                    </a:cubicBezTo>
                    <a:lnTo>
                      <a:pt x="72771" y="174308"/>
                    </a:lnTo>
                    <a:cubicBezTo>
                      <a:pt x="77819" y="177165"/>
                      <a:pt x="83248" y="179356"/>
                      <a:pt x="88868" y="180975"/>
                    </a:cubicBezTo>
                    <a:lnTo>
                      <a:pt x="88868" y="216313"/>
                    </a:lnTo>
                    <a:cubicBezTo>
                      <a:pt x="95441" y="217551"/>
                      <a:pt x="102298" y="218218"/>
                      <a:pt x="109252" y="218218"/>
                    </a:cubicBezTo>
                    <a:cubicBezTo>
                      <a:pt x="116205" y="218218"/>
                      <a:pt x="122968" y="217551"/>
                      <a:pt x="129635" y="216313"/>
                    </a:cubicBezTo>
                    <a:lnTo>
                      <a:pt x="129635" y="180975"/>
                    </a:lnTo>
                    <a:cubicBezTo>
                      <a:pt x="135350" y="179356"/>
                      <a:pt x="140684" y="177070"/>
                      <a:pt x="145732" y="174308"/>
                    </a:cubicBezTo>
                    <a:lnTo>
                      <a:pt x="170783" y="199358"/>
                    </a:lnTo>
                    <a:cubicBezTo>
                      <a:pt x="182118" y="191643"/>
                      <a:pt x="191834" y="181928"/>
                      <a:pt x="199549" y="170593"/>
                    </a:cubicBezTo>
                    <a:lnTo>
                      <a:pt x="174593" y="145542"/>
                    </a:lnTo>
                    <a:cubicBezTo>
                      <a:pt x="177451" y="140494"/>
                      <a:pt x="179641" y="135064"/>
                      <a:pt x="181261" y="129445"/>
                    </a:cubicBezTo>
                    <a:lnTo>
                      <a:pt x="216598" y="129445"/>
                    </a:lnTo>
                    <a:close/>
                    <a:moveTo>
                      <a:pt x="109252" y="131255"/>
                    </a:moveTo>
                    <a:cubicBezTo>
                      <a:pt x="97060" y="131255"/>
                      <a:pt x="87249" y="121349"/>
                      <a:pt x="87249" y="109252"/>
                    </a:cubicBezTo>
                    <a:cubicBezTo>
                      <a:pt x="87249" y="97155"/>
                      <a:pt x="97155" y="87249"/>
                      <a:pt x="109252" y="87249"/>
                    </a:cubicBezTo>
                    <a:cubicBezTo>
                      <a:pt x="121348" y="87249"/>
                      <a:pt x="131255" y="97155"/>
                      <a:pt x="131255" y="109252"/>
                    </a:cubicBezTo>
                    <a:cubicBezTo>
                      <a:pt x="131255" y="121349"/>
                      <a:pt x="121348" y="131255"/>
                      <a:pt x="109252" y="13125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2" name="Google Shape;102;p4"/>
              <p:cNvGrpSpPr/>
              <p:nvPr/>
            </p:nvGrpSpPr>
            <p:grpSpPr>
              <a:xfrm>
                <a:off x="7512843" y="685800"/>
                <a:ext cx="213931" cy="243077"/>
                <a:chOff x="7512843" y="685800"/>
                <a:chExt cx="213931" cy="243077"/>
              </a:xfrm>
            </p:grpSpPr>
            <p:grpSp>
              <p:nvGrpSpPr>
                <p:cNvPr id="103" name="Google Shape;103;p4"/>
                <p:cNvGrpSpPr/>
                <p:nvPr/>
              </p:nvGrpSpPr>
              <p:grpSpPr>
                <a:xfrm>
                  <a:off x="7512843" y="836580"/>
                  <a:ext cx="213931" cy="92297"/>
                  <a:chOff x="7512843" y="836580"/>
                  <a:chExt cx="213931" cy="92297"/>
                </a:xfrm>
              </p:grpSpPr>
              <p:sp>
                <p:nvSpPr>
                  <p:cNvPr id="104" name="Google Shape;104;p4"/>
                  <p:cNvSpPr/>
                  <p:nvPr/>
                </p:nvSpPr>
                <p:spPr>
                  <a:xfrm>
                    <a:off x="7512843" y="856011"/>
                    <a:ext cx="213931" cy="72866"/>
                  </a:xfrm>
                  <a:custGeom>
                    <a:rect b="b" l="l" r="r" t="t"/>
                    <a:pathLst>
                      <a:path extrusionOk="0" h="72866" w="213931">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 name="Google Shape;105;p4"/>
                  <p:cNvSpPr/>
                  <p:nvPr/>
                </p:nvSpPr>
                <p:spPr>
                  <a:xfrm>
                    <a:off x="7512843" y="836580"/>
                    <a:ext cx="213931" cy="38861"/>
                  </a:xfrm>
                  <a:custGeom>
                    <a:rect b="b" l="l" r="r" t="t"/>
                    <a:pathLst>
                      <a:path extrusionOk="0" h="38861" w="213931">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6" name="Google Shape;106;p4"/>
                <p:cNvGrpSpPr/>
                <p:nvPr/>
              </p:nvGrpSpPr>
              <p:grpSpPr>
                <a:xfrm>
                  <a:off x="7512843" y="761238"/>
                  <a:ext cx="213931" cy="92296"/>
                  <a:chOff x="7512843" y="761238"/>
                  <a:chExt cx="213931" cy="92296"/>
                </a:xfrm>
              </p:grpSpPr>
              <p:sp>
                <p:nvSpPr>
                  <p:cNvPr id="107" name="Google Shape;107;p4"/>
                  <p:cNvSpPr/>
                  <p:nvPr/>
                </p:nvSpPr>
                <p:spPr>
                  <a:xfrm>
                    <a:off x="7512843" y="780668"/>
                    <a:ext cx="213931" cy="72866"/>
                  </a:xfrm>
                  <a:custGeom>
                    <a:rect b="b" l="l" r="r" t="t"/>
                    <a:pathLst>
                      <a:path extrusionOk="0" h="72866" w="213931">
                        <a:moveTo>
                          <a:pt x="0" y="0"/>
                        </a:moveTo>
                        <a:lnTo>
                          <a:pt x="0" y="53435"/>
                        </a:lnTo>
                        <a:cubicBezTo>
                          <a:pt x="0" y="64199"/>
                          <a:pt x="47911" y="72866"/>
                          <a:pt x="106966" y="72866"/>
                        </a:cubicBezTo>
                        <a:cubicBezTo>
                          <a:pt x="166021" y="72866"/>
                          <a:pt x="213932" y="64199"/>
                          <a:pt x="213932" y="53435"/>
                        </a:cubicBezTo>
                        <a:lnTo>
                          <a:pt x="213932"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8" name="Google Shape;108;p4"/>
                  <p:cNvSpPr/>
                  <p:nvPr/>
                </p:nvSpPr>
                <p:spPr>
                  <a:xfrm>
                    <a:off x="7512843" y="761238"/>
                    <a:ext cx="213931" cy="38861"/>
                  </a:xfrm>
                  <a:custGeom>
                    <a:rect b="b" l="l" r="r" t="t"/>
                    <a:pathLst>
                      <a:path extrusionOk="0" h="38861" w="213931">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9" name="Google Shape;109;p4"/>
                <p:cNvGrpSpPr/>
                <p:nvPr/>
              </p:nvGrpSpPr>
              <p:grpSpPr>
                <a:xfrm>
                  <a:off x="7512843" y="685800"/>
                  <a:ext cx="213931" cy="92297"/>
                  <a:chOff x="7512843" y="685800"/>
                  <a:chExt cx="213931" cy="92297"/>
                </a:xfrm>
              </p:grpSpPr>
              <p:sp>
                <p:nvSpPr>
                  <p:cNvPr id="110" name="Google Shape;110;p4"/>
                  <p:cNvSpPr/>
                  <p:nvPr/>
                </p:nvSpPr>
                <p:spPr>
                  <a:xfrm>
                    <a:off x="7512843" y="705231"/>
                    <a:ext cx="213931" cy="72866"/>
                  </a:xfrm>
                  <a:custGeom>
                    <a:rect b="b" l="l" r="r" t="t"/>
                    <a:pathLst>
                      <a:path extrusionOk="0" h="72866" w="213931">
                        <a:moveTo>
                          <a:pt x="0" y="0"/>
                        </a:moveTo>
                        <a:lnTo>
                          <a:pt x="0" y="53435"/>
                        </a:lnTo>
                        <a:cubicBezTo>
                          <a:pt x="0" y="64198"/>
                          <a:pt x="47911" y="72866"/>
                          <a:pt x="106966" y="72866"/>
                        </a:cubicBezTo>
                        <a:cubicBezTo>
                          <a:pt x="166021" y="72866"/>
                          <a:pt x="213932" y="64198"/>
                          <a:pt x="213932" y="53435"/>
                        </a:cubicBezTo>
                        <a:lnTo>
                          <a:pt x="213932"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11" name="Google Shape;111;p4"/>
                  <p:cNvSpPr/>
                  <p:nvPr/>
                </p:nvSpPr>
                <p:spPr>
                  <a:xfrm>
                    <a:off x="7512843" y="685800"/>
                    <a:ext cx="213931" cy="38861"/>
                  </a:xfrm>
                  <a:custGeom>
                    <a:rect b="b" l="l" r="r" t="t"/>
                    <a:pathLst>
                      <a:path extrusionOk="0" h="38861" w="213931">
                        <a:moveTo>
                          <a:pt x="213932" y="19431"/>
                        </a:moveTo>
                        <a:cubicBezTo>
                          <a:pt x="213932" y="30162"/>
                          <a:pt x="166042" y="38862"/>
                          <a:pt x="106966" y="38862"/>
                        </a:cubicBezTo>
                        <a:cubicBezTo>
                          <a:pt x="47891" y="38862"/>
                          <a:pt x="1" y="30162"/>
                          <a:pt x="1" y="19431"/>
                        </a:cubicBezTo>
                        <a:cubicBezTo>
                          <a:pt x="1" y="8700"/>
                          <a:pt x="47891" y="0"/>
                          <a:pt x="106966" y="0"/>
                        </a:cubicBezTo>
                        <a:cubicBezTo>
                          <a:pt x="166042" y="0"/>
                          <a:pt x="213932" y="8700"/>
                          <a:pt x="213932" y="19431"/>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12" name="Shape 112"/>
        <p:cNvGrpSpPr/>
        <p:nvPr/>
      </p:nvGrpSpPr>
      <p:grpSpPr>
        <a:xfrm>
          <a:off x="0" y="0"/>
          <a:ext cx="0" cy="0"/>
          <a:chOff x="0" y="0"/>
          <a:chExt cx="0" cy="0"/>
        </a:xfrm>
      </p:grpSpPr>
      <p:sp>
        <p:nvSpPr>
          <p:cNvPr id="113" name="Google Shape;113;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4" name="Google Shape;114;p5"/>
          <p:cNvSpPr txBox="1"/>
          <p:nvPr>
            <p:ph idx="1" type="subTitle"/>
          </p:nvPr>
        </p:nvSpPr>
        <p:spPr>
          <a:xfrm>
            <a:off x="4679150" y="2453574"/>
            <a:ext cx="3384300" cy="113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5" name="Google Shape;115;p5"/>
          <p:cNvSpPr txBox="1"/>
          <p:nvPr>
            <p:ph idx="2" type="subTitle"/>
          </p:nvPr>
        </p:nvSpPr>
        <p:spPr>
          <a:xfrm>
            <a:off x="1080525" y="2453574"/>
            <a:ext cx="3384300" cy="11316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None/>
              <a:defRPr b="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6" name="Google Shape;116;p5"/>
          <p:cNvSpPr txBox="1"/>
          <p:nvPr>
            <p:ph idx="3" type="subTitle"/>
          </p:nvPr>
        </p:nvSpPr>
        <p:spPr>
          <a:xfrm>
            <a:off x="1080536" y="1817200"/>
            <a:ext cx="33843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Epilogue"/>
                <a:ea typeface="Epilogue"/>
                <a:cs typeface="Epilogue"/>
                <a:sym typeface="Epilogu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17" name="Google Shape;117;p5"/>
          <p:cNvSpPr txBox="1"/>
          <p:nvPr>
            <p:ph idx="4" type="subTitle"/>
          </p:nvPr>
        </p:nvSpPr>
        <p:spPr>
          <a:xfrm>
            <a:off x="4679164" y="1817200"/>
            <a:ext cx="3384300" cy="572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Raleway"/>
              <a:buNone/>
              <a:defRPr b="1" sz="1800">
                <a:solidFill>
                  <a:schemeClr val="dk1"/>
                </a:solidFill>
                <a:latin typeface="Epilogue"/>
                <a:ea typeface="Epilogue"/>
                <a:cs typeface="Epilogue"/>
                <a:sym typeface="Epilogue"/>
              </a:defRPr>
            </a:lvl1pPr>
            <a:lvl2pPr lvl="1" rtl="0" algn="ctr">
              <a:lnSpc>
                <a:spcPct val="100000"/>
              </a:lnSpc>
              <a:spcBef>
                <a:spcPts val="0"/>
              </a:spcBef>
              <a:spcAft>
                <a:spcPts val="0"/>
              </a:spcAft>
              <a:buSzPts val="2400"/>
              <a:buFont typeface="Raleway"/>
              <a:buNone/>
              <a:defRPr b="1" sz="2400">
                <a:latin typeface="Raleway"/>
                <a:ea typeface="Raleway"/>
                <a:cs typeface="Raleway"/>
                <a:sym typeface="Raleway"/>
              </a:defRPr>
            </a:lvl2pPr>
            <a:lvl3pPr lvl="2" rtl="0" algn="ctr">
              <a:lnSpc>
                <a:spcPct val="100000"/>
              </a:lnSpc>
              <a:spcBef>
                <a:spcPts val="0"/>
              </a:spcBef>
              <a:spcAft>
                <a:spcPts val="0"/>
              </a:spcAft>
              <a:buSzPts val="2400"/>
              <a:buFont typeface="Raleway"/>
              <a:buNone/>
              <a:defRPr b="1" sz="2400">
                <a:latin typeface="Raleway"/>
                <a:ea typeface="Raleway"/>
                <a:cs typeface="Raleway"/>
                <a:sym typeface="Raleway"/>
              </a:defRPr>
            </a:lvl3pPr>
            <a:lvl4pPr lvl="3" rtl="0" algn="ctr">
              <a:lnSpc>
                <a:spcPct val="100000"/>
              </a:lnSpc>
              <a:spcBef>
                <a:spcPts val="0"/>
              </a:spcBef>
              <a:spcAft>
                <a:spcPts val="0"/>
              </a:spcAft>
              <a:buSzPts val="2400"/>
              <a:buFont typeface="Raleway"/>
              <a:buNone/>
              <a:defRPr b="1" sz="2400">
                <a:latin typeface="Raleway"/>
                <a:ea typeface="Raleway"/>
                <a:cs typeface="Raleway"/>
                <a:sym typeface="Raleway"/>
              </a:defRPr>
            </a:lvl4pPr>
            <a:lvl5pPr lvl="4" rtl="0" algn="ctr">
              <a:lnSpc>
                <a:spcPct val="100000"/>
              </a:lnSpc>
              <a:spcBef>
                <a:spcPts val="0"/>
              </a:spcBef>
              <a:spcAft>
                <a:spcPts val="0"/>
              </a:spcAft>
              <a:buSzPts val="2400"/>
              <a:buFont typeface="Raleway"/>
              <a:buNone/>
              <a:defRPr b="1" sz="2400">
                <a:latin typeface="Raleway"/>
                <a:ea typeface="Raleway"/>
                <a:cs typeface="Raleway"/>
                <a:sym typeface="Raleway"/>
              </a:defRPr>
            </a:lvl5pPr>
            <a:lvl6pPr lvl="5" rtl="0" algn="ctr">
              <a:lnSpc>
                <a:spcPct val="100000"/>
              </a:lnSpc>
              <a:spcBef>
                <a:spcPts val="0"/>
              </a:spcBef>
              <a:spcAft>
                <a:spcPts val="0"/>
              </a:spcAft>
              <a:buSzPts val="2400"/>
              <a:buFont typeface="Raleway"/>
              <a:buNone/>
              <a:defRPr b="1" sz="2400">
                <a:latin typeface="Raleway"/>
                <a:ea typeface="Raleway"/>
                <a:cs typeface="Raleway"/>
                <a:sym typeface="Raleway"/>
              </a:defRPr>
            </a:lvl6pPr>
            <a:lvl7pPr lvl="6" rtl="0" algn="ctr">
              <a:lnSpc>
                <a:spcPct val="100000"/>
              </a:lnSpc>
              <a:spcBef>
                <a:spcPts val="0"/>
              </a:spcBef>
              <a:spcAft>
                <a:spcPts val="0"/>
              </a:spcAft>
              <a:buSzPts val="2400"/>
              <a:buFont typeface="Raleway"/>
              <a:buNone/>
              <a:defRPr b="1" sz="2400">
                <a:latin typeface="Raleway"/>
                <a:ea typeface="Raleway"/>
                <a:cs typeface="Raleway"/>
                <a:sym typeface="Raleway"/>
              </a:defRPr>
            </a:lvl7pPr>
            <a:lvl8pPr lvl="7" rtl="0" algn="ctr">
              <a:lnSpc>
                <a:spcPct val="100000"/>
              </a:lnSpc>
              <a:spcBef>
                <a:spcPts val="0"/>
              </a:spcBef>
              <a:spcAft>
                <a:spcPts val="0"/>
              </a:spcAft>
              <a:buSzPts val="2400"/>
              <a:buFont typeface="Raleway"/>
              <a:buNone/>
              <a:defRPr b="1" sz="2400">
                <a:latin typeface="Raleway"/>
                <a:ea typeface="Raleway"/>
                <a:cs typeface="Raleway"/>
                <a:sym typeface="Raleway"/>
              </a:defRPr>
            </a:lvl8pPr>
            <a:lvl9pPr lvl="8" rtl="0" algn="ctr">
              <a:lnSpc>
                <a:spcPct val="100000"/>
              </a:lnSpc>
              <a:spcBef>
                <a:spcPts val="0"/>
              </a:spcBef>
              <a:spcAft>
                <a:spcPts val="0"/>
              </a:spcAft>
              <a:buSzPts val="2400"/>
              <a:buFont typeface="Raleway"/>
              <a:buNone/>
              <a:defRPr b="1" sz="2400">
                <a:latin typeface="Raleway"/>
                <a:ea typeface="Raleway"/>
                <a:cs typeface="Raleway"/>
                <a:sym typeface="Raleway"/>
              </a:defRPr>
            </a:lvl9pPr>
          </a:lstStyle>
          <a:p/>
        </p:txBody>
      </p:sp>
      <p:sp>
        <p:nvSpPr>
          <p:cNvPr id="118" name="Google Shape;118;p5"/>
          <p:cNvSpPr/>
          <p:nvPr/>
        </p:nvSpPr>
        <p:spPr>
          <a:xfrm rot="5551952">
            <a:off x="-721531" y="4084618"/>
            <a:ext cx="2053998" cy="1765206"/>
          </a:xfrm>
          <a:custGeom>
            <a:rect b="b" l="l" r="r" t="t"/>
            <a:pathLst>
              <a:path extrusionOk="0" h="30330" w="38869">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5"/>
          <p:cNvSpPr/>
          <p:nvPr/>
        </p:nvSpPr>
        <p:spPr>
          <a:xfrm rot="-460685">
            <a:off x="-850641" y="-888875"/>
            <a:ext cx="2082611" cy="1683994"/>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5"/>
          <p:cNvSpPr/>
          <p:nvPr/>
        </p:nvSpPr>
        <p:spPr>
          <a:xfrm rot="3259731">
            <a:off x="7063135" y="-804478"/>
            <a:ext cx="3168421" cy="2561976"/>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1" name="Shape 121"/>
        <p:cNvGrpSpPr/>
        <p:nvPr/>
      </p:nvGrpSpPr>
      <p:grpSpPr>
        <a:xfrm>
          <a:off x="0" y="0"/>
          <a:ext cx="0" cy="0"/>
          <a:chOff x="0" y="0"/>
          <a:chExt cx="0" cy="0"/>
        </a:xfrm>
      </p:grpSpPr>
      <p:sp>
        <p:nvSpPr>
          <p:cNvPr id="122" name="Google Shape;122;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23" name="Google Shape;123;p6"/>
          <p:cNvSpPr/>
          <p:nvPr/>
        </p:nvSpPr>
        <p:spPr>
          <a:xfrm rot="-9076707">
            <a:off x="85462" y="-755109"/>
            <a:ext cx="1683799" cy="1313891"/>
          </a:xfrm>
          <a:custGeom>
            <a:rect b="b" l="l" r="r" t="t"/>
            <a:pathLst>
              <a:path extrusionOk="0" h="30330" w="38869">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 name="Google Shape;124;p6"/>
          <p:cNvGrpSpPr/>
          <p:nvPr/>
        </p:nvGrpSpPr>
        <p:grpSpPr>
          <a:xfrm>
            <a:off x="6779278" y="192982"/>
            <a:ext cx="2107998" cy="297419"/>
            <a:chOff x="6108096" y="3265836"/>
            <a:chExt cx="1633727" cy="230504"/>
          </a:xfrm>
        </p:grpSpPr>
        <p:sp>
          <p:nvSpPr>
            <p:cNvPr id="125" name="Google Shape;125;p6"/>
            <p:cNvSpPr/>
            <p:nvPr/>
          </p:nvSpPr>
          <p:spPr>
            <a:xfrm>
              <a:off x="6108096" y="3265836"/>
              <a:ext cx="1633727" cy="230504"/>
            </a:xfrm>
            <a:custGeom>
              <a:rect b="b" l="l" r="r" t="t"/>
              <a:pathLst>
                <a:path extrusionOk="0" h="230504" w="1633727">
                  <a:moveTo>
                    <a:pt x="1518476" y="0"/>
                  </a:moveTo>
                  <a:cubicBezTo>
                    <a:pt x="1582128" y="0"/>
                    <a:pt x="1633728" y="51600"/>
                    <a:pt x="1633728" y="115253"/>
                  </a:cubicBezTo>
                  <a:lnTo>
                    <a:pt x="1633728" y="115253"/>
                  </a:lnTo>
                  <a:cubicBezTo>
                    <a:pt x="1633728" y="178905"/>
                    <a:pt x="1582128" y="230505"/>
                    <a:pt x="1518476" y="230505"/>
                  </a:cubicBezTo>
                  <a:lnTo>
                    <a:pt x="115252" y="230505"/>
                  </a:lnTo>
                  <a:cubicBezTo>
                    <a:pt x="51601" y="230505"/>
                    <a:pt x="0" y="178905"/>
                    <a:pt x="0" y="115253"/>
                  </a:cubicBezTo>
                  <a:lnTo>
                    <a:pt x="0" y="115253"/>
                  </a:lnTo>
                  <a:cubicBezTo>
                    <a:pt x="0" y="51600"/>
                    <a:pt x="51601" y="0"/>
                    <a:pt x="115252"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6" name="Google Shape;126;p6"/>
            <p:cNvSpPr/>
            <p:nvPr/>
          </p:nvSpPr>
          <p:spPr>
            <a:xfrm>
              <a:off x="7528381" y="3292292"/>
              <a:ext cx="166485" cy="165854"/>
            </a:xfrm>
            <a:custGeom>
              <a:rect b="b" l="l" r="r" t="t"/>
              <a:pathLst>
                <a:path extrusionOk="0" h="165854" w="166485">
                  <a:moveTo>
                    <a:pt x="161532" y="137469"/>
                  </a:moveTo>
                  <a:lnTo>
                    <a:pt x="120003" y="95941"/>
                  </a:lnTo>
                  <a:lnTo>
                    <a:pt x="113336" y="102608"/>
                  </a:lnTo>
                  <a:lnTo>
                    <a:pt x="105811" y="95083"/>
                  </a:lnTo>
                  <a:cubicBezTo>
                    <a:pt x="123622" y="71842"/>
                    <a:pt x="122194" y="38600"/>
                    <a:pt x="100953" y="17359"/>
                  </a:cubicBezTo>
                  <a:cubicBezTo>
                    <a:pt x="77807" y="-5786"/>
                    <a:pt x="40374" y="-5786"/>
                    <a:pt x="17324" y="17359"/>
                  </a:cubicBezTo>
                  <a:cubicBezTo>
                    <a:pt x="-5727" y="40505"/>
                    <a:pt x="-5822" y="77938"/>
                    <a:pt x="17324" y="100989"/>
                  </a:cubicBezTo>
                  <a:cubicBezTo>
                    <a:pt x="38850" y="122515"/>
                    <a:pt x="72568" y="123754"/>
                    <a:pt x="95809" y="105275"/>
                  </a:cubicBezTo>
                  <a:lnTo>
                    <a:pt x="103334" y="112800"/>
                  </a:lnTo>
                  <a:lnTo>
                    <a:pt x="96667" y="119467"/>
                  </a:lnTo>
                  <a:lnTo>
                    <a:pt x="138196" y="160996"/>
                  </a:lnTo>
                  <a:cubicBezTo>
                    <a:pt x="144673" y="167473"/>
                    <a:pt x="155150" y="167473"/>
                    <a:pt x="161627" y="160996"/>
                  </a:cubicBezTo>
                  <a:lnTo>
                    <a:pt x="161627" y="160996"/>
                  </a:lnTo>
                  <a:cubicBezTo>
                    <a:pt x="168104" y="154519"/>
                    <a:pt x="168104" y="144042"/>
                    <a:pt x="161627" y="137565"/>
                  </a:cubicBezTo>
                  <a:close/>
                  <a:moveTo>
                    <a:pt x="59138" y="102513"/>
                  </a:moveTo>
                  <a:cubicBezTo>
                    <a:pt x="54471" y="102513"/>
                    <a:pt x="49899" y="101751"/>
                    <a:pt x="45612" y="100417"/>
                  </a:cubicBezTo>
                  <a:cubicBezTo>
                    <a:pt x="33611" y="96512"/>
                    <a:pt x="23896" y="87463"/>
                    <a:pt x="19133" y="75938"/>
                  </a:cubicBezTo>
                  <a:cubicBezTo>
                    <a:pt x="16942" y="70794"/>
                    <a:pt x="15799" y="65175"/>
                    <a:pt x="15799" y="59269"/>
                  </a:cubicBezTo>
                  <a:cubicBezTo>
                    <a:pt x="15799" y="35361"/>
                    <a:pt x="35231" y="15931"/>
                    <a:pt x="59138" y="15931"/>
                  </a:cubicBezTo>
                  <a:cubicBezTo>
                    <a:pt x="65044" y="15931"/>
                    <a:pt x="70663" y="17074"/>
                    <a:pt x="75807" y="19264"/>
                  </a:cubicBezTo>
                  <a:cubicBezTo>
                    <a:pt x="87332" y="24122"/>
                    <a:pt x="96381" y="33742"/>
                    <a:pt x="100286" y="45744"/>
                  </a:cubicBezTo>
                  <a:cubicBezTo>
                    <a:pt x="101715" y="50030"/>
                    <a:pt x="102382" y="54507"/>
                    <a:pt x="102382" y="59269"/>
                  </a:cubicBezTo>
                  <a:cubicBezTo>
                    <a:pt x="102382" y="83177"/>
                    <a:pt x="83046" y="102513"/>
                    <a:pt x="59138" y="10251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27" name="Google Shape;127;p6"/>
            <p:cNvSpPr/>
            <p:nvPr/>
          </p:nvSpPr>
          <p:spPr>
            <a:xfrm>
              <a:off x="7475124" y="3290220"/>
              <a:ext cx="7620" cy="174307"/>
            </a:xfrm>
            <a:custGeom>
              <a:rect b="b" l="l" r="r" t="t"/>
              <a:pathLst>
                <a:path extrusionOk="0" h="174307" w="7620">
                  <a:moveTo>
                    <a:pt x="3810" y="174308"/>
                  </a:moveTo>
                  <a:lnTo>
                    <a:pt x="3810" y="174308"/>
                  </a:lnTo>
                  <a:cubicBezTo>
                    <a:pt x="1714" y="174308"/>
                    <a:pt x="0" y="172593"/>
                    <a:pt x="0" y="170497"/>
                  </a:cubicBezTo>
                  <a:lnTo>
                    <a:pt x="0" y="3810"/>
                  </a:lnTo>
                  <a:cubicBezTo>
                    <a:pt x="0" y="1714"/>
                    <a:pt x="1714" y="0"/>
                    <a:pt x="3810" y="0"/>
                  </a:cubicBezTo>
                  <a:lnTo>
                    <a:pt x="3810" y="0"/>
                  </a:lnTo>
                  <a:cubicBezTo>
                    <a:pt x="5905" y="0"/>
                    <a:pt x="7620" y="1714"/>
                    <a:pt x="7620" y="3810"/>
                  </a:cubicBezTo>
                  <a:lnTo>
                    <a:pt x="7620" y="170497"/>
                  </a:lnTo>
                  <a:cubicBezTo>
                    <a:pt x="7620" y="172593"/>
                    <a:pt x="5905" y="174308"/>
                    <a:pt x="3810" y="174308"/>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28" name="Google Shape;128;p6"/>
          <p:cNvSpPr/>
          <p:nvPr/>
        </p:nvSpPr>
        <p:spPr>
          <a:xfrm flipH="1" rot="532502">
            <a:off x="-514115" y="4385276"/>
            <a:ext cx="1514959" cy="1224991"/>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6"/>
          <p:cNvGrpSpPr/>
          <p:nvPr/>
        </p:nvGrpSpPr>
        <p:grpSpPr>
          <a:xfrm>
            <a:off x="-148774" y="4544215"/>
            <a:ext cx="784225" cy="584398"/>
            <a:chOff x="1914620" y="1930431"/>
            <a:chExt cx="572929" cy="426911"/>
          </a:xfrm>
        </p:grpSpPr>
        <p:grpSp>
          <p:nvGrpSpPr>
            <p:cNvPr id="130" name="Google Shape;130;p6"/>
            <p:cNvGrpSpPr/>
            <p:nvPr/>
          </p:nvGrpSpPr>
          <p:grpSpPr>
            <a:xfrm>
              <a:off x="1914620" y="1930431"/>
              <a:ext cx="572929" cy="426911"/>
              <a:chOff x="1914620" y="1930431"/>
              <a:chExt cx="572929" cy="426911"/>
            </a:xfrm>
          </p:grpSpPr>
          <p:sp>
            <p:nvSpPr>
              <p:cNvPr id="131" name="Google Shape;131;p6"/>
              <p:cNvSpPr/>
              <p:nvPr/>
            </p:nvSpPr>
            <p:spPr>
              <a:xfrm>
                <a:off x="2042160" y="1930431"/>
                <a:ext cx="445389" cy="299466"/>
              </a:xfrm>
              <a:custGeom>
                <a:rect b="b" l="l" r="r" t="t"/>
                <a:pathLst>
                  <a:path extrusionOk="0" h="299466" w="445389">
                    <a:moveTo>
                      <a:pt x="139065" y="7620"/>
                    </a:moveTo>
                    <a:lnTo>
                      <a:pt x="173355" y="41910"/>
                    </a:lnTo>
                    <a:cubicBezTo>
                      <a:pt x="178308" y="46863"/>
                      <a:pt x="185071" y="49721"/>
                      <a:pt x="192119" y="49721"/>
                    </a:cubicBezTo>
                    <a:lnTo>
                      <a:pt x="418910" y="49721"/>
                    </a:lnTo>
                    <a:cubicBezTo>
                      <a:pt x="433578" y="49721"/>
                      <a:pt x="445389" y="61627"/>
                      <a:pt x="445389" y="76200"/>
                    </a:cubicBezTo>
                    <a:lnTo>
                      <a:pt x="445389" y="272987"/>
                    </a:lnTo>
                    <a:cubicBezTo>
                      <a:pt x="445389" y="287655"/>
                      <a:pt x="433483" y="299466"/>
                      <a:pt x="418910"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2" name="Google Shape;132;p6"/>
              <p:cNvSpPr/>
              <p:nvPr/>
            </p:nvSpPr>
            <p:spPr>
              <a:xfrm>
                <a:off x="1978342" y="1994058"/>
                <a:ext cx="445389" cy="299465"/>
              </a:xfrm>
              <a:custGeom>
                <a:rect b="b" l="l" r="r" t="t"/>
                <a:pathLst>
                  <a:path extrusionOk="0" h="299465" w="445389">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6"/>
                    </a:lnTo>
                    <a:cubicBezTo>
                      <a:pt x="445389" y="287655"/>
                      <a:pt x="433483" y="299466"/>
                      <a:pt x="418909" y="299466"/>
                    </a:cubicBezTo>
                    <a:lnTo>
                      <a:pt x="26480" y="299466"/>
                    </a:lnTo>
                    <a:cubicBezTo>
                      <a:pt x="11811" y="299466"/>
                      <a:pt x="0" y="287560"/>
                      <a:pt x="0" y="272986"/>
                    </a:cubicBezTo>
                    <a:lnTo>
                      <a:pt x="0" y="26479"/>
                    </a:lnTo>
                    <a:cubicBezTo>
                      <a:pt x="0" y="11811"/>
                      <a:pt x="11906" y="0"/>
                      <a:pt x="26480" y="0"/>
                    </a:cubicBezTo>
                    <a:lnTo>
                      <a:pt x="120396" y="0"/>
                    </a:lnTo>
                    <a:cubicBezTo>
                      <a:pt x="127445" y="0"/>
                      <a:pt x="134207" y="2762"/>
                      <a:pt x="139160" y="7715"/>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33" name="Google Shape;133;p6"/>
              <p:cNvSpPr/>
              <p:nvPr/>
            </p:nvSpPr>
            <p:spPr>
              <a:xfrm>
                <a:off x="1914620" y="2057876"/>
                <a:ext cx="445389" cy="299466"/>
              </a:xfrm>
              <a:custGeom>
                <a:rect b="b" l="l" r="r" t="t"/>
                <a:pathLst>
                  <a:path extrusionOk="0" h="299466" w="445389">
                    <a:moveTo>
                      <a:pt x="139065" y="7715"/>
                    </a:moveTo>
                    <a:lnTo>
                      <a:pt x="173355" y="42005"/>
                    </a:lnTo>
                    <a:cubicBezTo>
                      <a:pt x="178308" y="46958"/>
                      <a:pt x="185071" y="49721"/>
                      <a:pt x="192119" y="49721"/>
                    </a:cubicBezTo>
                    <a:lnTo>
                      <a:pt x="418909" y="49721"/>
                    </a:lnTo>
                    <a:cubicBezTo>
                      <a:pt x="433578" y="49721"/>
                      <a:pt x="445389" y="61627"/>
                      <a:pt x="445389" y="76200"/>
                    </a:cubicBezTo>
                    <a:lnTo>
                      <a:pt x="445389" y="272987"/>
                    </a:lnTo>
                    <a:cubicBezTo>
                      <a:pt x="445389" y="287655"/>
                      <a:pt x="433483" y="299466"/>
                      <a:pt x="418909" y="299466"/>
                    </a:cubicBezTo>
                    <a:lnTo>
                      <a:pt x="26479" y="299466"/>
                    </a:lnTo>
                    <a:cubicBezTo>
                      <a:pt x="11811" y="299466"/>
                      <a:pt x="0" y="287560"/>
                      <a:pt x="0" y="272987"/>
                    </a:cubicBezTo>
                    <a:lnTo>
                      <a:pt x="0" y="26479"/>
                    </a:lnTo>
                    <a:cubicBezTo>
                      <a:pt x="0" y="11811"/>
                      <a:pt x="11906" y="0"/>
                      <a:pt x="26479" y="0"/>
                    </a:cubicBezTo>
                    <a:lnTo>
                      <a:pt x="120396" y="0"/>
                    </a:lnTo>
                    <a:cubicBezTo>
                      <a:pt x="127444" y="0"/>
                      <a:pt x="134207" y="2762"/>
                      <a:pt x="139160" y="771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4" name="Google Shape;134;p6"/>
            <p:cNvSpPr/>
            <p:nvPr/>
          </p:nvSpPr>
          <p:spPr>
            <a:xfrm>
              <a:off x="2024157" y="2180272"/>
              <a:ext cx="222980" cy="101917"/>
            </a:xfrm>
            <a:custGeom>
              <a:rect b="b" l="l" r="r" t="t"/>
              <a:pathLst>
                <a:path extrusionOk="0" h="101917" w="222980">
                  <a:moveTo>
                    <a:pt x="25051" y="45529"/>
                  </a:moveTo>
                  <a:lnTo>
                    <a:pt x="0" y="45529"/>
                  </a:lnTo>
                  <a:lnTo>
                    <a:pt x="0" y="56388"/>
                  </a:lnTo>
                  <a:lnTo>
                    <a:pt x="25051" y="56388"/>
                  </a:lnTo>
                  <a:lnTo>
                    <a:pt x="25051" y="45529"/>
                  </a:lnTo>
                  <a:close/>
                  <a:moveTo>
                    <a:pt x="115538" y="79153"/>
                  </a:moveTo>
                  <a:lnTo>
                    <a:pt x="184023" y="79153"/>
                  </a:lnTo>
                  <a:lnTo>
                    <a:pt x="184023" y="68294"/>
                  </a:lnTo>
                  <a:lnTo>
                    <a:pt x="115538" y="68294"/>
                  </a:lnTo>
                  <a:lnTo>
                    <a:pt x="115538" y="79153"/>
                  </a:lnTo>
                  <a:close/>
                  <a:moveTo>
                    <a:pt x="32766" y="56388"/>
                  </a:moveTo>
                  <a:lnTo>
                    <a:pt x="129730" y="56388"/>
                  </a:lnTo>
                  <a:lnTo>
                    <a:pt x="129730" y="45529"/>
                  </a:lnTo>
                  <a:lnTo>
                    <a:pt x="32766" y="45529"/>
                  </a:lnTo>
                  <a:lnTo>
                    <a:pt x="32766" y="56388"/>
                  </a:lnTo>
                  <a:close/>
                  <a:moveTo>
                    <a:pt x="184023" y="0"/>
                  </a:moveTo>
                  <a:lnTo>
                    <a:pt x="23908" y="0"/>
                  </a:lnTo>
                  <a:lnTo>
                    <a:pt x="23908" y="10858"/>
                  </a:lnTo>
                  <a:lnTo>
                    <a:pt x="184023" y="10858"/>
                  </a:lnTo>
                  <a:lnTo>
                    <a:pt x="184023" y="0"/>
                  </a:lnTo>
                  <a:close/>
                  <a:moveTo>
                    <a:pt x="47815" y="22765"/>
                  </a:moveTo>
                  <a:lnTo>
                    <a:pt x="0" y="22765"/>
                  </a:lnTo>
                  <a:lnTo>
                    <a:pt x="0" y="33623"/>
                  </a:lnTo>
                  <a:lnTo>
                    <a:pt x="47815" y="33623"/>
                  </a:lnTo>
                  <a:lnTo>
                    <a:pt x="47815" y="22765"/>
                  </a:lnTo>
                  <a:close/>
                  <a:moveTo>
                    <a:pt x="102584" y="68294"/>
                  </a:moveTo>
                  <a:lnTo>
                    <a:pt x="0" y="68294"/>
                  </a:lnTo>
                  <a:lnTo>
                    <a:pt x="0" y="79153"/>
                  </a:lnTo>
                  <a:lnTo>
                    <a:pt x="102584" y="79153"/>
                  </a:lnTo>
                  <a:lnTo>
                    <a:pt x="102584" y="68294"/>
                  </a:lnTo>
                  <a:close/>
                  <a:moveTo>
                    <a:pt x="146875" y="101918"/>
                  </a:moveTo>
                  <a:lnTo>
                    <a:pt x="195644" y="101918"/>
                  </a:lnTo>
                  <a:lnTo>
                    <a:pt x="195644" y="91059"/>
                  </a:lnTo>
                  <a:lnTo>
                    <a:pt x="146875" y="91059"/>
                  </a:lnTo>
                  <a:lnTo>
                    <a:pt x="146875" y="101918"/>
                  </a:lnTo>
                  <a:close/>
                  <a:moveTo>
                    <a:pt x="0" y="101918"/>
                  </a:moveTo>
                  <a:lnTo>
                    <a:pt x="62198" y="101918"/>
                  </a:lnTo>
                  <a:lnTo>
                    <a:pt x="62198" y="91059"/>
                  </a:lnTo>
                  <a:lnTo>
                    <a:pt x="0" y="91059"/>
                  </a:lnTo>
                  <a:lnTo>
                    <a:pt x="0" y="101918"/>
                  </a:lnTo>
                  <a:close/>
                  <a:moveTo>
                    <a:pt x="60769" y="33623"/>
                  </a:moveTo>
                  <a:lnTo>
                    <a:pt x="222980" y="33623"/>
                  </a:lnTo>
                  <a:lnTo>
                    <a:pt x="222980" y="22765"/>
                  </a:lnTo>
                  <a:lnTo>
                    <a:pt x="60769" y="22765"/>
                  </a:lnTo>
                  <a:lnTo>
                    <a:pt x="60769" y="33623"/>
                  </a:lnTo>
                  <a:close/>
                  <a:moveTo>
                    <a:pt x="190500" y="0"/>
                  </a:moveTo>
                  <a:lnTo>
                    <a:pt x="190500" y="10858"/>
                  </a:lnTo>
                  <a:lnTo>
                    <a:pt x="222980" y="10858"/>
                  </a:lnTo>
                  <a:lnTo>
                    <a:pt x="222980" y="0"/>
                  </a:lnTo>
                  <a:lnTo>
                    <a:pt x="190500" y="0"/>
                  </a:lnTo>
                  <a:close/>
                  <a:moveTo>
                    <a:pt x="137350" y="56388"/>
                  </a:moveTo>
                  <a:lnTo>
                    <a:pt x="222980" y="56388"/>
                  </a:lnTo>
                  <a:lnTo>
                    <a:pt x="222980" y="45529"/>
                  </a:lnTo>
                  <a:lnTo>
                    <a:pt x="137350" y="45529"/>
                  </a:lnTo>
                  <a:lnTo>
                    <a:pt x="137350" y="56388"/>
                  </a:lnTo>
                  <a:close/>
                  <a:moveTo>
                    <a:pt x="196882" y="79153"/>
                  </a:moveTo>
                  <a:lnTo>
                    <a:pt x="222885" y="79153"/>
                  </a:lnTo>
                  <a:lnTo>
                    <a:pt x="222885" y="68294"/>
                  </a:lnTo>
                  <a:lnTo>
                    <a:pt x="196882" y="68294"/>
                  </a:lnTo>
                  <a:lnTo>
                    <a:pt x="196882" y="79153"/>
                  </a:lnTo>
                  <a:close/>
                  <a:moveTo>
                    <a:pt x="75057" y="101918"/>
                  </a:moveTo>
                  <a:lnTo>
                    <a:pt x="139065" y="101918"/>
                  </a:lnTo>
                  <a:lnTo>
                    <a:pt x="139065" y="91059"/>
                  </a:lnTo>
                  <a:lnTo>
                    <a:pt x="75057" y="91059"/>
                  </a:lnTo>
                  <a:lnTo>
                    <a:pt x="75057" y="101918"/>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35" name="Google Shape;135;p6"/>
          <p:cNvSpPr/>
          <p:nvPr/>
        </p:nvSpPr>
        <p:spPr>
          <a:xfrm rot="5844200">
            <a:off x="8030548" y="2339312"/>
            <a:ext cx="2404301" cy="1318596"/>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36" name="Shape 136"/>
        <p:cNvGrpSpPr/>
        <p:nvPr/>
      </p:nvGrpSpPr>
      <p:grpSpPr>
        <a:xfrm>
          <a:off x="0" y="0"/>
          <a:ext cx="0" cy="0"/>
          <a:chOff x="0" y="0"/>
          <a:chExt cx="0" cy="0"/>
        </a:xfrm>
      </p:grpSpPr>
      <p:sp>
        <p:nvSpPr>
          <p:cNvPr id="137" name="Google Shape;137;p7"/>
          <p:cNvSpPr txBox="1"/>
          <p:nvPr>
            <p:ph type="title"/>
          </p:nvPr>
        </p:nvSpPr>
        <p:spPr>
          <a:xfrm>
            <a:off x="811975" y="1032900"/>
            <a:ext cx="2804400" cy="1006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38" name="Google Shape;138;p7"/>
          <p:cNvSpPr txBox="1"/>
          <p:nvPr>
            <p:ph idx="1" type="subTitle"/>
          </p:nvPr>
        </p:nvSpPr>
        <p:spPr>
          <a:xfrm>
            <a:off x="811975" y="2039700"/>
            <a:ext cx="4294800" cy="2070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200"/>
              <a:buFont typeface="Nunito Light"/>
              <a:buChar char="●"/>
              <a:defRPr/>
            </a:lvl1pPr>
            <a:lvl2pPr lvl="1" rtl="0" algn="ctr">
              <a:lnSpc>
                <a:spcPct val="100000"/>
              </a:lnSpc>
              <a:spcBef>
                <a:spcPts val="0"/>
              </a:spcBef>
              <a:spcAft>
                <a:spcPts val="0"/>
              </a:spcAft>
              <a:buClr>
                <a:srgbClr val="E76A28"/>
              </a:buClr>
              <a:buSzPts val="1200"/>
              <a:buFont typeface="Nunito Light"/>
              <a:buChar char="○"/>
              <a:defRPr/>
            </a:lvl2pPr>
            <a:lvl3pPr lvl="2" rtl="0" algn="ctr">
              <a:lnSpc>
                <a:spcPct val="100000"/>
              </a:lnSpc>
              <a:spcBef>
                <a:spcPts val="0"/>
              </a:spcBef>
              <a:spcAft>
                <a:spcPts val="0"/>
              </a:spcAft>
              <a:buClr>
                <a:srgbClr val="E76A28"/>
              </a:buClr>
              <a:buSzPts val="1200"/>
              <a:buFont typeface="Nunito Light"/>
              <a:buChar char="■"/>
              <a:defRPr/>
            </a:lvl3pPr>
            <a:lvl4pPr lvl="3" rtl="0" algn="ctr">
              <a:lnSpc>
                <a:spcPct val="100000"/>
              </a:lnSpc>
              <a:spcBef>
                <a:spcPts val="0"/>
              </a:spcBef>
              <a:spcAft>
                <a:spcPts val="0"/>
              </a:spcAft>
              <a:buClr>
                <a:srgbClr val="E76A28"/>
              </a:buClr>
              <a:buSzPts val="1200"/>
              <a:buFont typeface="Nunito Light"/>
              <a:buChar char="●"/>
              <a:defRPr/>
            </a:lvl4pPr>
            <a:lvl5pPr lvl="4" rtl="0" algn="ctr">
              <a:lnSpc>
                <a:spcPct val="100000"/>
              </a:lnSpc>
              <a:spcBef>
                <a:spcPts val="0"/>
              </a:spcBef>
              <a:spcAft>
                <a:spcPts val="0"/>
              </a:spcAft>
              <a:buClr>
                <a:srgbClr val="E76A28"/>
              </a:buClr>
              <a:buSzPts val="1200"/>
              <a:buFont typeface="Nunito Light"/>
              <a:buChar char="○"/>
              <a:defRPr/>
            </a:lvl5pPr>
            <a:lvl6pPr lvl="5" rtl="0" algn="ctr">
              <a:lnSpc>
                <a:spcPct val="100000"/>
              </a:lnSpc>
              <a:spcBef>
                <a:spcPts val="0"/>
              </a:spcBef>
              <a:spcAft>
                <a:spcPts val="0"/>
              </a:spcAft>
              <a:buClr>
                <a:srgbClr val="999999"/>
              </a:buClr>
              <a:buSzPts val="1200"/>
              <a:buFont typeface="Nunito Light"/>
              <a:buChar char="■"/>
              <a:defRPr/>
            </a:lvl6pPr>
            <a:lvl7pPr lvl="6" rtl="0" algn="ctr">
              <a:lnSpc>
                <a:spcPct val="100000"/>
              </a:lnSpc>
              <a:spcBef>
                <a:spcPts val="0"/>
              </a:spcBef>
              <a:spcAft>
                <a:spcPts val="0"/>
              </a:spcAft>
              <a:buClr>
                <a:srgbClr val="999999"/>
              </a:buClr>
              <a:buSzPts val="1200"/>
              <a:buFont typeface="Nunito Light"/>
              <a:buChar char="●"/>
              <a:defRPr/>
            </a:lvl7pPr>
            <a:lvl8pPr lvl="7" rtl="0" algn="ctr">
              <a:lnSpc>
                <a:spcPct val="100000"/>
              </a:lnSpc>
              <a:spcBef>
                <a:spcPts val="0"/>
              </a:spcBef>
              <a:spcAft>
                <a:spcPts val="0"/>
              </a:spcAft>
              <a:buClr>
                <a:srgbClr val="999999"/>
              </a:buClr>
              <a:buSzPts val="1200"/>
              <a:buFont typeface="Nunito Light"/>
              <a:buChar char="○"/>
              <a:defRPr/>
            </a:lvl8pPr>
            <a:lvl9pPr lvl="8" rtl="0" algn="ctr">
              <a:lnSpc>
                <a:spcPct val="100000"/>
              </a:lnSpc>
              <a:spcBef>
                <a:spcPts val="0"/>
              </a:spcBef>
              <a:spcAft>
                <a:spcPts val="0"/>
              </a:spcAft>
              <a:buClr>
                <a:srgbClr val="999999"/>
              </a:buClr>
              <a:buSzPts val="1200"/>
              <a:buFont typeface="Nunito Light"/>
              <a:buChar char="■"/>
              <a:defRPr/>
            </a:lvl9pPr>
          </a:lstStyle>
          <a:p/>
        </p:txBody>
      </p:sp>
      <p:sp>
        <p:nvSpPr>
          <p:cNvPr id="139" name="Google Shape;139;p7"/>
          <p:cNvSpPr/>
          <p:nvPr>
            <p:ph idx="2" type="pic"/>
          </p:nvPr>
        </p:nvSpPr>
        <p:spPr>
          <a:xfrm>
            <a:off x="5668975" y="1076550"/>
            <a:ext cx="2990400" cy="2990400"/>
          </a:xfrm>
          <a:prstGeom prst="roundRect">
            <a:avLst>
              <a:gd fmla="val 16667" name="adj"/>
            </a:avLst>
          </a:prstGeom>
          <a:noFill/>
          <a:ln>
            <a:noFill/>
          </a:ln>
        </p:spPr>
      </p:sp>
      <p:sp>
        <p:nvSpPr>
          <p:cNvPr id="140" name="Google Shape;140;p7"/>
          <p:cNvSpPr/>
          <p:nvPr/>
        </p:nvSpPr>
        <p:spPr>
          <a:xfrm rot="-2381697">
            <a:off x="-1265120" y="-661594"/>
            <a:ext cx="3096202" cy="2008988"/>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7"/>
          <p:cNvSpPr/>
          <p:nvPr/>
        </p:nvSpPr>
        <p:spPr>
          <a:xfrm rot="-7296874">
            <a:off x="-735040" y="4231574"/>
            <a:ext cx="2036053" cy="1508864"/>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 name="Google Shape;142;p7"/>
          <p:cNvGrpSpPr/>
          <p:nvPr/>
        </p:nvGrpSpPr>
        <p:grpSpPr>
          <a:xfrm>
            <a:off x="65066" y="4373044"/>
            <a:ext cx="878158" cy="654532"/>
            <a:chOff x="1114425" y="4361211"/>
            <a:chExt cx="573023" cy="427101"/>
          </a:xfrm>
        </p:grpSpPr>
        <p:grpSp>
          <p:nvGrpSpPr>
            <p:cNvPr id="143" name="Google Shape;143;p7"/>
            <p:cNvGrpSpPr/>
            <p:nvPr/>
          </p:nvGrpSpPr>
          <p:grpSpPr>
            <a:xfrm>
              <a:off x="1114425" y="4361211"/>
              <a:ext cx="573023" cy="427101"/>
              <a:chOff x="1114425" y="4361211"/>
              <a:chExt cx="573023" cy="427101"/>
            </a:xfrm>
          </p:grpSpPr>
          <p:sp>
            <p:nvSpPr>
              <p:cNvPr id="144" name="Google Shape;144;p7"/>
              <p:cNvSpPr/>
              <p:nvPr/>
            </p:nvSpPr>
            <p:spPr>
              <a:xfrm>
                <a:off x="1241964" y="4361211"/>
                <a:ext cx="445484" cy="299466"/>
              </a:xfrm>
              <a:custGeom>
                <a:rect b="b" l="l" r="r" t="t"/>
                <a:pathLst>
                  <a:path extrusionOk="0" h="299466" w="445484">
                    <a:moveTo>
                      <a:pt x="139160" y="7715"/>
                    </a:moveTo>
                    <a:lnTo>
                      <a:pt x="173450" y="42005"/>
                    </a:lnTo>
                    <a:cubicBezTo>
                      <a:pt x="178403" y="46958"/>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79" y="299466"/>
                    </a:lnTo>
                    <a:cubicBezTo>
                      <a:pt x="11811" y="299466"/>
                      <a:pt x="0" y="287560"/>
                      <a:pt x="0" y="272987"/>
                    </a:cubicBezTo>
                    <a:lnTo>
                      <a:pt x="0" y="26479"/>
                    </a:lnTo>
                    <a:cubicBezTo>
                      <a:pt x="0" y="11811"/>
                      <a:pt x="11906" y="0"/>
                      <a:pt x="26479" y="0"/>
                    </a:cubicBezTo>
                    <a:lnTo>
                      <a:pt x="120396" y="0"/>
                    </a:lnTo>
                    <a:cubicBezTo>
                      <a:pt x="127445" y="0"/>
                      <a:pt x="134207" y="2762"/>
                      <a:pt x="139160" y="7715"/>
                    </a:cubicBezTo>
                    <a:close/>
                  </a:path>
                </a:pathLst>
              </a:custGeom>
              <a:solidFill>
                <a:srgbClr val="35363B"/>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5" name="Google Shape;145;p7"/>
              <p:cNvSpPr/>
              <p:nvPr/>
            </p:nvSpPr>
            <p:spPr>
              <a:xfrm>
                <a:off x="1178242" y="4425029"/>
                <a:ext cx="445484" cy="299466"/>
              </a:xfrm>
              <a:custGeom>
                <a:rect b="b" l="l" r="r" t="t"/>
                <a:pathLst>
                  <a:path extrusionOk="0" h="299466" w="445484">
                    <a:moveTo>
                      <a:pt x="139160" y="7620"/>
                    </a:moveTo>
                    <a:lnTo>
                      <a:pt x="173450" y="41910"/>
                    </a:lnTo>
                    <a:cubicBezTo>
                      <a:pt x="178403" y="46863"/>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79" y="299466"/>
                    </a:lnTo>
                    <a:cubicBezTo>
                      <a:pt x="11811" y="299466"/>
                      <a:pt x="0" y="287560"/>
                      <a:pt x="0" y="272987"/>
                    </a:cubicBezTo>
                    <a:lnTo>
                      <a:pt x="0" y="26479"/>
                    </a:lnTo>
                    <a:cubicBezTo>
                      <a:pt x="0" y="11811"/>
                      <a:pt x="11906" y="0"/>
                      <a:pt x="26479" y="0"/>
                    </a:cubicBezTo>
                    <a:lnTo>
                      <a:pt x="120396" y="0"/>
                    </a:lnTo>
                    <a:cubicBezTo>
                      <a:pt x="127445" y="0"/>
                      <a:pt x="134207" y="2762"/>
                      <a:pt x="139160" y="7715"/>
                    </a:cubicBezTo>
                    <a:close/>
                  </a:path>
                </a:pathLst>
              </a:custGeom>
              <a:solidFill>
                <a:srgbClr val="42444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46" name="Google Shape;146;p7"/>
              <p:cNvSpPr/>
              <p:nvPr/>
            </p:nvSpPr>
            <p:spPr>
              <a:xfrm>
                <a:off x="1114425" y="4488846"/>
                <a:ext cx="445484" cy="299466"/>
              </a:xfrm>
              <a:custGeom>
                <a:rect b="b" l="l" r="r" t="t"/>
                <a:pathLst>
                  <a:path extrusionOk="0" h="299466" w="445484">
                    <a:moveTo>
                      <a:pt x="139160" y="7620"/>
                    </a:moveTo>
                    <a:lnTo>
                      <a:pt x="173450" y="41910"/>
                    </a:lnTo>
                    <a:cubicBezTo>
                      <a:pt x="178403" y="46863"/>
                      <a:pt x="185166" y="49721"/>
                      <a:pt x="192215" y="49721"/>
                    </a:cubicBezTo>
                    <a:lnTo>
                      <a:pt x="419005" y="49721"/>
                    </a:lnTo>
                    <a:cubicBezTo>
                      <a:pt x="433673" y="49721"/>
                      <a:pt x="445484" y="61627"/>
                      <a:pt x="445484" y="76200"/>
                    </a:cubicBezTo>
                    <a:lnTo>
                      <a:pt x="445484" y="272987"/>
                    </a:lnTo>
                    <a:cubicBezTo>
                      <a:pt x="445484" y="287655"/>
                      <a:pt x="433578" y="299466"/>
                      <a:pt x="419005" y="299466"/>
                    </a:cubicBezTo>
                    <a:lnTo>
                      <a:pt x="26480" y="299466"/>
                    </a:lnTo>
                    <a:cubicBezTo>
                      <a:pt x="11811" y="299466"/>
                      <a:pt x="0" y="287560"/>
                      <a:pt x="0" y="272987"/>
                    </a:cubicBezTo>
                    <a:lnTo>
                      <a:pt x="0" y="26479"/>
                    </a:lnTo>
                    <a:cubicBezTo>
                      <a:pt x="0" y="11811"/>
                      <a:pt x="11906" y="0"/>
                      <a:pt x="26480" y="0"/>
                    </a:cubicBezTo>
                    <a:lnTo>
                      <a:pt x="120396" y="0"/>
                    </a:lnTo>
                    <a:cubicBezTo>
                      <a:pt x="127445" y="0"/>
                      <a:pt x="134207" y="2762"/>
                      <a:pt x="139160" y="7811"/>
                    </a:cubicBezTo>
                    <a:close/>
                  </a:path>
                </a:pathLst>
              </a:custGeom>
              <a:solidFill>
                <a:srgbClr val="6F708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147" name="Google Shape;147;p7"/>
            <p:cNvSpPr/>
            <p:nvPr/>
          </p:nvSpPr>
          <p:spPr>
            <a:xfrm>
              <a:off x="1303210" y="4628965"/>
              <a:ext cx="68735" cy="82063"/>
            </a:xfrm>
            <a:custGeom>
              <a:rect b="b" l="l" r="r" t="t"/>
              <a:pathLst>
                <a:path extrusionOk="0" h="82063" w="68735">
                  <a:moveTo>
                    <a:pt x="0" y="6471"/>
                  </a:moveTo>
                  <a:lnTo>
                    <a:pt x="0" y="75527"/>
                  </a:lnTo>
                  <a:cubicBezTo>
                    <a:pt x="0" y="80575"/>
                    <a:pt x="5524" y="83719"/>
                    <a:pt x="9811" y="81147"/>
                  </a:cubicBezTo>
                  <a:lnTo>
                    <a:pt x="65532" y="48095"/>
                  </a:lnTo>
                  <a:cubicBezTo>
                    <a:pt x="69723" y="45619"/>
                    <a:pt x="69818" y="39618"/>
                    <a:pt x="65723" y="37046"/>
                  </a:cubicBezTo>
                  <a:lnTo>
                    <a:pt x="10001" y="1042"/>
                  </a:lnTo>
                  <a:cubicBezTo>
                    <a:pt x="5715" y="-1721"/>
                    <a:pt x="0" y="1327"/>
                    <a:pt x="0" y="6471"/>
                  </a:cubicBez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48" name="Shape 148"/>
        <p:cNvGrpSpPr/>
        <p:nvPr/>
      </p:nvGrpSpPr>
      <p:grpSpPr>
        <a:xfrm>
          <a:off x="0" y="0"/>
          <a:ext cx="0" cy="0"/>
          <a:chOff x="0" y="0"/>
          <a:chExt cx="0" cy="0"/>
        </a:xfrm>
      </p:grpSpPr>
      <p:sp>
        <p:nvSpPr>
          <p:cNvPr id="149" name="Google Shape;149;p8"/>
          <p:cNvSpPr txBox="1"/>
          <p:nvPr>
            <p:ph type="title"/>
          </p:nvPr>
        </p:nvSpPr>
        <p:spPr>
          <a:xfrm>
            <a:off x="2317950" y="1307100"/>
            <a:ext cx="45081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50" name="Google Shape;150;p8"/>
          <p:cNvSpPr/>
          <p:nvPr/>
        </p:nvSpPr>
        <p:spPr>
          <a:xfrm flipH="1" rot="-3263452">
            <a:off x="5847147" y="3927927"/>
            <a:ext cx="2997856" cy="2576292"/>
          </a:xfrm>
          <a:custGeom>
            <a:rect b="b" l="l" r="r" t="t"/>
            <a:pathLst>
              <a:path extrusionOk="0" h="30330" w="38869">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8"/>
          <p:cNvSpPr/>
          <p:nvPr/>
        </p:nvSpPr>
        <p:spPr>
          <a:xfrm flipH="1" rot="460623">
            <a:off x="6387251" y="-1517085"/>
            <a:ext cx="4087061" cy="3304707"/>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8"/>
          <p:cNvSpPr/>
          <p:nvPr/>
        </p:nvSpPr>
        <p:spPr>
          <a:xfrm flipH="1" rot="-4592116">
            <a:off x="6189" y="113200"/>
            <a:ext cx="642877" cy="519829"/>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53" name="Shape 153"/>
        <p:cNvGrpSpPr/>
        <p:nvPr/>
      </p:nvGrpSpPr>
      <p:grpSpPr>
        <a:xfrm>
          <a:off x="0" y="0"/>
          <a:ext cx="0" cy="0"/>
          <a:chOff x="0" y="0"/>
          <a:chExt cx="0" cy="0"/>
        </a:xfrm>
      </p:grpSpPr>
      <p:sp>
        <p:nvSpPr>
          <p:cNvPr id="154" name="Google Shape;154;p9"/>
          <p:cNvSpPr txBox="1"/>
          <p:nvPr>
            <p:ph type="title"/>
          </p:nvPr>
        </p:nvSpPr>
        <p:spPr>
          <a:xfrm>
            <a:off x="2135550" y="1189100"/>
            <a:ext cx="4872900" cy="19644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000"/>
              <a:buNone/>
              <a:defRPr sz="15000"/>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
        <p:nvSpPr>
          <p:cNvPr id="155" name="Google Shape;155;p9"/>
          <p:cNvSpPr txBox="1"/>
          <p:nvPr>
            <p:ph idx="1" type="subTitle"/>
          </p:nvPr>
        </p:nvSpPr>
        <p:spPr>
          <a:xfrm>
            <a:off x="2135550" y="3153500"/>
            <a:ext cx="48729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56" name="Google Shape;156;p9"/>
          <p:cNvSpPr/>
          <p:nvPr/>
        </p:nvSpPr>
        <p:spPr>
          <a:xfrm rot="3263452">
            <a:off x="-163955" y="3927927"/>
            <a:ext cx="2997856" cy="2576292"/>
          </a:xfrm>
          <a:custGeom>
            <a:rect b="b" l="l" r="r" t="t"/>
            <a:pathLst>
              <a:path extrusionOk="0" h="30330" w="38869">
                <a:moveTo>
                  <a:pt x="24297" y="1"/>
                </a:moveTo>
                <a:cubicBezTo>
                  <a:pt x="23576" y="1"/>
                  <a:pt x="22813" y="81"/>
                  <a:pt x="22018" y="271"/>
                </a:cubicBezTo>
                <a:cubicBezTo>
                  <a:pt x="16904" y="1494"/>
                  <a:pt x="14626" y="5778"/>
                  <a:pt x="11611" y="8671"/>
                </a:cubicBezTo>
                <a:cubicBezTo>
                  <a:pt x="10032" y="10186"/>
                  <a:pt x="7766" y="10684"/>
                  <a:pt x="5916" y="11826"/>
                </a:cubicBezTo>
                <a:cubicBezTo>
                  <a:pt x="0" y="15481"/>
                  <a:pt x="539" y="24197"/>
                  <a:pt x="4874" y="27639"/>
                </a:cubicBezTo>
                <a:cubicBezTo>
                  <a:pt x="7150" y="29445"/>
                  <a:pt x="9815" y="30330"/>
                  <a:pt x="12976" y="30330"/>
                </a:cubicBezTo>
                <a:cubicBezTo>
                  <a:pt x="15025" y="30330"/>
                  <a:pt x="17282" y="29958"/>
                  <a:pt x="19778" y="29225"/>
                </a:cubicBezTo>
                <a:cubicBezTo>
                  <a:pt x="26123" y="27360"/>
                  <a:pt x="30656" y="26268"/>
                  <a:pt x="34763" y="20412"/>
                </a:cubicBezTo>
                <a:cubicBezTo>
                  <a:pt x="38869" y="14558"/>
                  <a:pt x="35544" y="6859"/>
                  <a:pt x="30907" y="2368"/>
                </a:cubicBezTo>
                <a:cubicBezTo>
                  <a:pt x="30907" y="2368"/>
                  <a:pt x="28215" y="1"/>
                  <a:pt x="24297"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9"/>
          <p:cNvSpPr/>
          <p:nvPr/>
        </p:nvSpPr>
        <p:spPr>
          <a:xfrm rot="-460623">
            <a:off x="-1793263" y="-1517085"/>
            <a:ext cx="4087061" cy="3304707"/>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9"/>
          <p:cNvSpPr/>
          <p:nvPr/>
        </p:nvSpPr>
        <p:spPr>
          <a:xfrm rot="4592047">
            <a:off x="7797256" y="593203"/>
            <a:ext cx="1475158" cy="1192809"/>
          </a:xfrm>
          <a:custGeom>
            <a:rect b="b" l="l" r="r" t="t"/>
            <a:pathLst>
              <a:path extrusionOk="0" h="31790" w="39315">
                <a:moveTo>
                  <a:pt x="21370" y="0"/>
                </a:moveTo>
                <a:cubicBezTo>
                  <a:pt x="19245" y="0"/>
                  <a:pt x="16609" y="420"/>
                  <a:pt x="13994" y="1929"/>
                </a:cubicBezTo>
                <a:cubicBezTo>
                  <a:pt x="8094" y="5332"/>
                  <a:pt x="5120" y="12086"/>
                  <a:pt x="2561" y="17498"/>
                </a:cubicBezTo>
                <a:cubicBezTo>
                  <a:pt x="0" y="22912"/>
                  <a:pt x="1474" y="28410"/>
                  <a:pt x="5979" y="30920"/>
                </a:cubicBezTo>
                <a:cubicBezTo>
                  <a:pt x="7113" y="31551"/>
                  <a:pt x="8155" y="31789"/>
                  <a:pt x="9181" y="31789"/>
                </a:cubicBezTo>
                <a:cubicBezTo>
                  <a:pt x="12232" y="31789"/>
                  <a:pt x="15135" y="29683"/>
                  <a:pt x="19863" y="29548"/>
                </a:cubicBezTo>
                <a:cubicBezTo>
                  <a:pt x="20630" y="29526"/>
                  <a:pt x="21329" y="29520"/>
                  <a:pt x="21975" y="29520"/>
                </a:cubicBezTo>
                <a:cubicBezTo>
                  <a:pt x="22766" y="29520"/>
                  <a:pt x="23477" y="29529"/>
                  <a:pt x="24134" y="29529"/>
                </a:cubicBezTo>
                <a:cubicBezTo>
                  <a:pt x="27359" y="29529"/>
                  <a:pt x="29297" y="29308"/>
                  <a:pt x="33123" y="26702"/>
                </a:cubicBezTo>
                <a:cubicBezTo>
                  <a:pt x="38366" y="23130"/>
                  <a:pt x="39314" y="14704"/>
                  <a:pt x="35179" y="8470"/>
                </a:cubicBezTo>
                <a:cubicBezTo>
                  <a:pt x="31041" y="2236"/>
                  <a:pt x="25903" y="663"/>
                  <a:pt x="25903" y="663"/>
                </a:cubicBezTo>
                <a:cubicBezTo>
                  <a:pt x="25903" y="663"/>
                  <a:pt x="24040" y="0"/>
                  <a:pt x="2137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59" name="Shape 159"/>
        <p:cNvGrpSpPr/>
        <p:nvPr/>
      </p:nvGrpSpPr>
      <p:grpSpPr>
        <a:xfrm>
          <a:off x="0" y="0"/>
          <a:ext cx="0" cy="0"/>
          <a:chOff x="0" y="0"/>
          <a:chExt cx="0" cy="0"/>
        </a:xfrm>
      </p:grpSpPr>
      <p:sp>
        <p:nvSpPr>
          <p:cNvPr id="160" name="Google Shape;160;p10"/>
          <p:cNvSpPr txBox="1"/>
          <p:nvPr>
            <p:ph type="title"/>
          </p:nvPr>
        </p:nvSpPr>
        <p:spPr>
          <a:xfrm>
            <a:off x="720000" y="4014450"/>
            <a:ext cx="7704000" cy="572700"/>
          </a:xfrm>
          <a:prstGeom prst="rect">
            <a:avLst/>
          </a:prstGeom>
          <a:solidFill>
            <a:schemeClr val="accent2"/>
          </a:solidFill>
        </p:spPr>
        <p:txBody>
          <a:bodyPr anchorCtr="0" anchor="t" bIns="91425" lIns="91425" spcFirstLastPara="1" rIns="91425" wrap="square" tIns="91425">
            <a:noAutofit/>
          </a:bodyPr>
          <a:lstStyle>
            <a:lvl1pPr lvl="0" rtl="0" algn="ctr">
              <a:spcBef>
                <a:spcPts val="0"/>
              </a:spcBef>
              <a:spcAft>
                <a:spcPts val="0"/>
              </a:spcAft>
              <a:buSzPts val="3000"/>
              <a:buNone/>
              <a:defRPr>
                <a:solidFill>
                  <a:schemeClr val="lt1"/>
                </a:solidFill>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2.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slideLayout" Target="../slideLayouts/slideLayout25.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Epilogue"/>
              <a:buNone/>
              <a:defRPr b="1" sz="3000">
                <a:solidFill>
                  <a:schemeClr val="dk1"/>
                </a:solidFill>
                <a:latin typeface="Epilogue"/>
                <a:ea typeface="Epilogue"/>
                <a:cs typeface="Epilogue"/>
                <a:sym typeface="Epilogue"/>
              </a:defRPr>
            </a:lvl1pPr>
            <a:lvl2pPr lvl="1" rtl="0">
              <a:spcBef>
                <a:spcPts val="0"/>
              </a:spcBef>
              <a:spcAft>
                <a:spcPts val="0"/>
              </a:spcAft>
              <a:buClr>
                <a:schemeClr val="dk1"/>
              </a:buClr>
              <a:buSzPts val="3000"/>
              <a:buFont typeface="Epilogue"/>
              <a:buNone/>
              <a:defRPr b="1" sz="3000">
                <a:solidFill>
                  <a:schemeClr val="dk1"/>
                </a:solidFill>
                <a:latin typeface="Epilogue"/>
                <a:ea typeface="Epilogue"/>
                <a:cs typeface="Epilogue"/>
                <a:sym typeface="Epilogue"/>
              </a:defRPr>
            </a:lvl2pPr>
            <a:lvl3pPr lvl="2" rtl="0">
              <a:spcBef>
                <a:spcPts val="0"/>
              </a:spcBef>
              <a:spcAft>
                <a:spcPts val="0"/>
              </a:spcAft>
              <a:buClr>
                <a:schemeClr val="dk1"/>
              </a:buClr>
              <a:buSzPts val="3000"/>
              <a:buFont typeface="Epilogue"/>
              <a:buNone/>
              <a:defRPr b="1" sz="3000">
                <a:solidFill>
                  <a:schemeClr val="dk1"/>
                </a:solidFill>
                <a:latin typeface="Epilogue"/>
                <a:ea typeface="Epilogue"/>
                <a:cs typeface="Epilogue"/>
                <a:sym typeface="Epilogue"/>
              </a:defRPr>
            </a:lvl3pPr>
            <a:lvl4pPr lvl="3" rtl="0">
              <a:spcBef>
                <a:spcPts val="0"/>
              </a:spcBef>
              <a:spcAft>
                <a:spcPts val="0"/>
              </a:spcAft>
              <a:buClr>
                <a:schemeClr val="dk1"/>
              </a:buClr>
              <a:buSzPts val="3000"/>
              <a:buFont typeface="Epilogue"/>
              <a:buNone/>
              <a:defRPr b="1" sz="3000">
                <a:solidFill>
                  <a:schemeClr val="dk1"/>
                </a:solidFill>
                <a:latin typeface="Epilogue"/>
                <a:ea typeface="Epilogue"/>
                <a:cs typeface="Epilogue"/>
                <a:sym typeface="Epilogue"/>
              </a:defRPr>
            </a:lvl4pPr>
            <a:lvl5pPr lvl="4" rtl="0">
              <a:spcBef>
                <a:spcPts val="0"/>
              </a:spcBef>
              <a:spcAft>
                <a:spcPts val="0"/>
              </a:spcAft>
              <a:buClr>
                <a:schemeClr val="dk1"/>
              </a:buClr>
              <a:buSzPts val="3000"/>
              <a:buFont typeface="Epilogue"/>
              <a:buNone/>
              <a:defRPr b="1" sz="3000">
                <a:solidFill>
                  <a:schemeClr val="dk1"/>
                </a:solidFill>
                <a:latin typeface="Epilogue"/>
                <a:ea typeface="Epilogue"/>
                <a:cs typeface="Epilogue"/>
                <a:sym typeface="Epilogue"/>
              </a:defRPr>
            </a:lvl5pPr>
            <a:lvl6pPr lvl="5" rtl="0">
              <a:spcBef>
                <a:spcPts val="0"/>
              </a:spcBef>
              <a:spcAft>
                <a:spcPts val="0"/>
              </a:spcAft>
              <a:buClr>
                <a:schemeClr val="dk1"/>
              </a:buClr>
              <a:buSzPts val="3000"/>
              <a:buFont typeface="Epilogue"/>
              <a:buNone/>
              <a:defRPr b="1" sz="3000">
                <a:solidFill>
                  <a:schemeClr val="dk1"/>
                </a:solidFill>
                <a:latin typeface="Epilogue"/>
                <a:ea typeface="Epilogue"/>
                <a:cs typeface="Epilogue"/>
                <a:sym typeface="Epilogue"/>
              </a:defRPr>
            </a:lvl6pPr>
            <a:lvl7pPr lvl="6" rtl="0">
              <a:spcBef>
                <a:spcPts val="0"/>
              </a:spcBef>
              <a:spcAft>
                <a:spcPts val="0"/>
              </a:spcAft>
              <a:buClr>
                <a:schemeClr val="dk1"/>
              </a:buClr>
              <a:buSzPts val="3000"/>
              <a:buFont typeface="Epilogue"/>
              <a:buNone/>
              <a:defRPr b="1" sz="3000">
                <a:solidFill>
                  <a:schemeClr val="dk1"/>
                </a:solidFill>
                <a:latin typeface="Epilogue"/>
                <a:ea typeface="Epilogue"/>
                <a:cs typeface="Epilogue"/>
                <a:sym typeface="Epilogue"/>
              </a:defRPr>
            </a:lvl7pPr>
            <a:lvl8pPr lvl="7" rtl="0">
              <a:spcBef>
                <a:spcPts val="0"/>
              </a:spcBef>
              <a:spcAft>
                <a:spcPts val="0"/>
              </a:spcAft>
              <a:buClr>
                <a:schemeClr val="dk1"/>
              </a:buClr>
              <a:buSzPts val="3000"/>
              <a:buFont typeface="Epilogue"/>
              <a:buNone/>
              <a:defRPr b="1" sz="3000">
                <a:solidFill>
                  <a:schemeClr val="dk1"/>
                </a:solidFill>
                <a:latin typeface="Epilogue"/>
                <a:ea typeface="Epilogue"/>
                <a:cs typeface="Epilogue"/>
                <a:sym typeface="Epilogue"/>
              </a:defRPr>
            </a:lvl8pPr>
            <a:lvl9pPr lvl="8" rtl="0">
              <a:spcBef>
                <a:spcPts val="0"/>
              </a:spcBef>
              <a:spcAft>
                <a:spcPts val="0"/>
              </a:spcAft>
              <a:buClr>
                <a:schemeClr val="dk1"/>
              </a:buClr>
              <a:buSzPts val="3000"/>
              <a:buFont typeface="Epilogue"/>
              <a:buNone/>
              <a:defRPr b="1" sz="3000">
                <a:solidFill>
                  <a:schemeClr val="dk1"/>
                </a:solidFill>
                <a:latin typeface="Epilogue"/>
                <a:ea typeface="Epilogue"/>
                <a:cs typeface="Epilogue"/>
                <a:sym typeface="Epilog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1pPr>
            <a:lvl2pPr indent="-304800" lvl="1" marL="9144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2pPr>
            <a:lvl3pPr indent="-304800" lvl="2" marL="13716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3pPr>
            <a:lvl4pPr indent="-304800" lvl="3" marL="1828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4pPr>
            <a:lvl5pPr indent="-304800" lvl="4" marL="22860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5pPr>
            <a:lvl6pPr indent="-304800" lvl="5" marL="27432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6pPr>
            <a:lvl7pPr indent="-304800" lvl="6" marL="32004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7pPr>
            <a:lvl8pPr indent="-304800" lvl="7" marL="36576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8pPr>
            <a:lvl9pPr indent="-304800" lvl="8" marL="411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744" name="Shape 744"/>
        <p:cNvGrpSpPr/>
        <p:nvPr/>
      </p:nvGrpSpPr>
      <p:grpSpPr>
        <a:xfrm>
          <a:off x="0" y="0"/>
          <a:ext cx="0" cy="0"/>
          <a:chOff x="0" y="0"/>
          <a:chExt cx="0" cy="0"/>
        </a:xfrm>
      </p:grpSpPr>
      <p:sp>
        <p:nvSpPr>
          <p:cNvPr id="745" name="Google Shape;745;p25"/>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746" name="Google Shape;746;p25"/>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1" r:id="rId1"/>
    <p:sldLayoutId id="2147483672"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1.xml"/><Relationship Id="rId3" Type="http://schemas.openxmlformats.org/officeDocument/2006/relationships/hyperlink" Target="http://bit.ly/2PfT4lq" TargetMode="External"/><Relationship Id="rId4" Type="http://schemas.openxmlformats.org/officeDocument/2006/relationships/hyperlink" Target="http://bit.ly/33VAFh3" TargetMode="External"/><Relationship Id="rId5" Type="http://schemas.openxmlformats.org/officeDocument/2006/relationships/hyperlink" Target="http://bit.ly/30B07Gq"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2.xml"/><Relationship Id="rId3" Type="http://schemas.openxmlformats.org/officeDocument/2006/relationships/hyperlink" Target="https://fonts.google.com/specimen/Epilogue" TargetMode="External"/><Relationship Id="rId4" Type="http://schemas.openxmlformats.org/officeDocument/2006/relationships/hyperlink" Target="https://fonts.google.com/specimen/Lato" TargetMode="External"/></Relationships>
</file>

<file path=ppt/slides/_rels/slide13.xml.rels><?xml version="1.0" encoding="UTF-8" standalone="yes"?><Relationships xmlns="http://schemas.openxmlformats.org/package/2006/relationships"><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 Type="http://schemas.openxmlformats.org/officeDocument/2006/relationships/slideLayout" Target="../slideLayouts/slideLayout25.xml"/><Relationship Id="rId2" Type="http://schemas.openxmlformats.org/officeDocument/2006/relationships/notesSlide" Target="../notesSlides/notesSlide13.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15" Type="http://schemas.openxmlformats.org/officeDocument/2006/relationships/image" Target="../media/image5.png"/><Relationship Id="rId14" Type="http://schemas.openxmlformats.org/officeDocument/2006/relationships/image" Target="../media/image4.png"/><Relationship Id="rId17" Type="http://schemas.openxmlformats.org/officeDocument/2006/relationships/image" Target="../media/image1.png"/><Relationship Id="rId16" Type="http://schemas.openxmlformats.org/officeDocument/2006/relationships/image" Target="../media/image3.png"/><Relationship Id="rId5" Type="http://schemas.openxmlformats.org/officeDocument/2006/relationships/image" Target="../media/image2.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4.xml"/><Relationship Id="rId3" Type="http://schemas.openxmlformats.org/officeDocument/2006/relationships/hyperlink" Target="https://bit.ly/2ZjL1pd"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0.xml"/><Relationship Id="rId3" Type="http://schemas.openxmlformats.org/officeDocument/2006/relationships/hyperlink" Target="https://workspace.google.com/marketplace/app/icons_for_slides_docs/381578326502"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 Id="rId3" Type="http://schemas.openxmlformats.org/officeDocument/2006/relationships/hyperlink" Target="http://bit.ly/2PfT4lq" TargetMode="External"/><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hyperlink" Target="https://www.fri.uni-lj.si/sl/studij"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3" name="Shape 753"/>
        <p:cNvGrpSpPr/>
        <p:nvPr/>
      </p:nvGrpSpPr>
      <p:grpSpPr>
        <a:xfrm>
          <a:off x="0" y="0"/>
          <a:ext cx="0" cy="0"/>
          <a:chOff x="0" y="0"/>
          <a:chExt cx="0" cy="0"/>
        </a:xfrm>
      </p:grpSpPr>
      <p:sp>
        <p:nvSpPr>
          <p:cNvPr id="754" name="Google Shape;754;p28"/>
          <p:cNvSpPr/>
          <p:nvPr/>
        </p:nvSpPr>
        <p:spPr>
          <a:xfrm rot="1053742">
            <a:off x="4909608" y="421118"/>
            <a:ext cx="4314987" cy="4418593"/>
          </a:xfrm>
          <a:custGeom>
            <a:rect b="b" l="l" r="r" t="t"/>
            <a:pathLst>
              <a:path extrusionOk="0" h="44028" w="45721">
                <a:moveTo>
                  <a:pt x="22493" y="0"/>
                </a:moveTo>
                <a:cubicBezTo>
                  <a:pt x="21088" y="0"/>
                  <a:pt x="19696" y="207"/>
                  <a:pt x="18384" y="686"/>
                </a:cubicBezTo>
                <a:cubicBezTo>
                  <a:pt x="16538" y="1365"/>
                  <a:pt x="14788" y="2674"/>
                  <a:pt x="13800" y="4401"/>
                </a:cubicBezTo>
                <a:cubicBezTo>
                  <a:pt x="12502" y="6663"/>
                  <a:pt x="12633" y="9461"/>
                  <a:pt x="11597" y="11842"/>
                </a:cubicBezTo>
                <a:cubicBezTo>
                  <a:pt x="10764" y="13771"/>
                  <a:pt x="8704" y="14926"/>
                  <a:pt x="7073" y="16116"/>
                </a:cubicBezTo>
                <a:cubicBezTo>
                  <a:pt x="4548" y="17962"/>
                  <a:pt x="2048" y="20141"/>
                  <a:pt x="1179" y="23260"/>
                </a:cubicBezTo>
                <a:cubicBezTo>
                  <a:pt x="0" y="27415"/>
                  <a:pt x="346" y="32368"/>
                  <a:pt x="2715" y="36071"/>
                </a:cubicBezTo>
                <a:cubicBezTo>
                  <a:pt x="4489" y="38834"/>
                  <a:pt x="7513" y="39655"/>
                  <a:pt x="10644" y="39715"/>
                </a:cubicBezTo>
                <a:cubicBezTo>
                  <a:pt x="10740" y="39716"/>
                  <a:pt x="10835" y="39717"/>
                  <a:pt x="10932" y="39717"/>
                </a:cubicBezTo>
                <a:cubicBezTo>
                  <a:pt x="12378" y="39717"/>
                  <a:pt x="13967" y="39555"/>
                  <a:pt x="15526" y="39555"/>
                </a:cubicBezTo>
                <a:cubicBezTo>
                  <a:pt x="17089" y="39555"/>
                  <a:pt x="18623" y="39718"/>
                  <a:pt x="19955" y="40369"/>
                </a:cubicBezTo>
                <a:cubicBezTo>
                  <a:pt x="23538" y="42115"/>
                  <a:pt x="27996" y="44028"/>
                  <a:pt x="32241" y="44028"/>
                </a:cubicBezTo>
                <a:cubicBezTo>
                  <a:pt x="33555" y="44028"/>
                  <a:pt x="34848" y="43845"/>
                  <a:pt x="36088" y="43417"/>
                </a:cubicBezTo>
                <a:cubicBezTo>
                  <a:pt x="41505" y="41548"/>
                  <a:pt x="44149" y="37905"/>
                  <a:pt x="44934" y="33178"/>
                </a:cubicBezTo>
                <a:cubicBezTo>
                  <a:pt x="45720" y="28463"/>
                  <a:pt x="43565" y="24534"/>
                  <a:pt x="42875" y="20796"/>
                </a:cubicBezTo>
                <a:cubicBezTo>
                  <a:pt x="42446" y="18438"/>
                  <a:pt x="42160" y="15819"/>
                  <a:pt x="41422" y="13473"/>
                </a:cubicBezTo>
                <a:cubicBezTo>
                  <a:pt x="41148" y="12580"/>
                  <a:pt x="40779" y="11711"/>
                  <a:pt x="40339" y="10890"/>
                </a:cubicBezTo>
                <a:cubicBezTo>
                  <a:pt x="38076" y="6675"/>
                  <a:pt x="34100" y="3496"/>
                  <a:pt x="29766" y="1615"/>
                </a:cubicBezTo>
                <a:cubicBezTo>
                  <a:pt x="27553" y="661"/>
                  <a:pt x="25002" y="0"/>
                  <a:pt x="22493"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8"/>
          <p:cNvSpPr txBox="1"/>
          <p:nvPr>
            <p:ph type="ctrTitle"/>
          </p:nvPr>
        </p:nvSpPr>
        <p:spPr>
          <a:xfrm>
            <a:off x="209800" y="704250"/>
            <a:ext cx="4794000" cy="31134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4800"/>
              <a:t>Fakulteta za računalništvo in informatiko</a:t>
            </a:r>
            <a:endParaRPr sz="4800"/>
          </a:p>
        </p:txBody>
      </p:sp>
      <p:grpSp>
        <p:nvGrpSpPr>
          <p:cNvPr id="756" name="Google Shape;756;p28"/>
          <p:cNvGrpSpPr/>
          <p:nvPr/>
        </p:nvGrpSpPr>
        <p:grpSpPr>
          <a:xfrm>
            <a:off x="5165167" y="656304"/>
            <a:ext cx="3841017" cy="3831227"/>
            <a:chOff x="5165167" y="656304"/>
            <a:chExt cx="3841017" cy="3831227"/>
          </a:xfrm>
        </p:grpSpPr>
        <p:grpSp>
          <p:nvGrpSpPr>
            <p:cNvPr id="757" name="Google Shape;757;p28"/>
            <p:cNvGrpSpPr/>
            <p:nvPr/>
          </p:nvGrpSpPr>
          <p:grpSpPr>
            <a:xfrm>
              <a:off x="5631673" y="1763897"/>
              <a:ext cx="2961645" cy="1992933"/>
              <a:chOff x="5311140" y="3874579"/>
              <a:chExt cx="2693384" cy="1812416"/>
            </a:xfrm>
          </p:grpSpPr>
          <p:grpSp>
            <p:nvGrpSpPr>
              <p:cNvPr id="758" name="Google Shape;758;p28"/>
              <p:cNvGrpSpPr/>
              <p:nvPr/>
            </p:nvGrpSpPr>
            <p:grpSpPr>
              <a:xfrm>
                <a:off x="6183439" y="5359431"/>
                <a:ext cx="948880" cy="327564"/>
                <a:chOff x="6183439" y="5359431"/>
                <a:chExt cx="948880" cy="327564"/>
              </a:xfrm>
            </p:grpSpPr>
            <p:sp>
              <p:nvSpPr>
                <p:cNvPr id="759" name="Google Shape;759;p28"/>
                <p:cNvSpPr/>
                <p:nvPr/>
              </p:nvSpPr>
              <p:spPr>
                <a:xfrm>
                  <a:off x="6459569" y="5359431"/>
                  <a:ext cx="396621" cy="291274"/>
                </a:xfrm>
                <a:custGeom>
                  <a:rect b="b" l="l" r="r" t="t"/>
                  <a:pathLst>
                    <a:path extrusionOk="0" h="291274" w="396621">
                      <a:moveTo>
                        <a:pt x="396621" y="0"/>
                      </a:moveTo>
                      <a:lnTo>
                        <a:pt x="396621" y="291274"/>
                      </a:lnTo>
                      <a:lnTo>
                        <a:pt x="0" y="291274"/>
                      </a:lnTo>
                      <a:lnTo>
                        <a:pt x="0" y="0"/>
                      </a:lnTo>
                      <a:lnTo>
                        <a:pt x="140304" y="0"/>
                      </a:lnTo>
                      <a:lnTo>
                        <a:pt x="140304" y="140017"/>
                      </a:lnTo>
                      <a:cubicBezTo>
                        <a:pt x="140304" y="171926"/>
                        <a:pt x="166402" y="198120"/>
                        <a:pt x="198311" y="198120"/>
                      </a:cubicBezTo>
                      <a:cubicBezTo>
                        <a:pt x="230220" y="198120"/>
                        <a:pt x="256413" y="171926"/>
                        <a:pt x="256413" y="140017"/>
                      </a:cubicBezTo>
                      <a:lnTo>
                        <a:pt x="256413" y="0"/>
                      </a:lnTo>
                      <a:lnTo>
                        <a:pt x="396621"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0" name="Google Shape;760;p28"/>
                <p:cNvSpPr/>
                <p:nvPr/>
              </p:nvSpPr>
              <p:spPr>
                <a:xfrm>
                  <a:off x="6459569" y="5359431"/>
                  <a:ext cx="140303" cy="59054"/>
                </a:xfrm>
                <a:custGeom>
                  <a:rect b="b" l="l" r="r" t="t"/>
                  <a:pathLst>
                    <a:path extrusionOk="0" h="59054" w="140303">
                      <a:moveTo>
                        <a:pt x="0" y="0"/>
                      </a:moveTo>
                      <a:lnTo>
                        <a:pt x="140304" y="0"/>
                      </a:lnTo>
                      <a:lnTo>
                        <a:pt x="140304" y="59055"/>
                      </a:lnTo>
                      <a:lnTo>
                        <a:pt x="0" y="42862"/>
                      </a:lnTo>
                      <a:lnTo>
                        <a:pt x="0"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1" name="Google Shape;761;p28"/>
                <p:cNvSpPr/>
                <p:nvPr/>
              </p:nvSpPr>
              <p:spPr>
                <a:xfrm>
                  <a:off x="6715982" y="5359431"/>
                  <a:ext cx="140207" cy="88391"/>
                </a:xfrm>
                <a:custGeom>
                  <a:rect b="b" l="l" r="r" t="t"/>
                  <a:pathLst>
                    <a:path extrusionOk="0" h="88391" w="140207">
                      <a:moveTo>
                        <a:pt x="140208" y="0"/>
                      </a:moveTo>
                      <a:lnTo>
                        <a:pt x="140208" y="88392"/>
                      </a:lnTo>
                      <a:lnTo>
                        <a:pt x="0" y="72295"/>
                      </a:lnTo>
                      <a:lnTo>
                        <a:pt x="0" y="0"/>
                      </a:lnTo>
                      <a:lnTo>
                        <a:pt x="140208" y="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2" name="Google Shape;762;p28"/>
                <p:cNvSpPr/>
                <p:nvPr/>
              </p:nvSpPr>
              <p:spPr>
                <a:xfrm>
                  <a:off x="6183439" y="5647467"/>
                  <a:ext cx="948880" cy="39528"/>
                </a:xfrm>
                <a:custGeom>
                  <a:rect b="b" l="l" r="r" t="t"/>
                  <a:pathLst>
                    <a:path extrusionOk="0" h="39528" w="948880">
                      <a:moveTo>
                        <a:pt x="0" y="0"/>
                      </a:moveTo>
                      <a:lnTo>
                        <a:pt x="948880" y="0"/>
                      </a:lnTo>
                      <a:lnTo>
                        <a:pt x="948880" y="39529"/>
                      </a:lnTo>
                      <a:lnTo>
                        <a:pt x="0" y="3952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63" name="Google Shape;763;p28"/>
              <p:cNvSpPr/>
              <p:nvPr/>
            </p:nvSpPr>
            <p:spPr>
              <a:xfrm>
                <a:off x="5311140" y="3874579"/>
                <a:ext cx="2693384" cy="1517428"/>
              </a:xfrm>
              <a:custGeom>
                <a:rect b="b" l="l" r="r" t="t"/>
                <a:pathLst>
                  <a:path extrusionOk="0" h="1517428" w="2693384">
                    <a:moveTo>
                      <a:pt x="2693384" y="107442"/>
                    </a:moveTo>
                    <a:lnTo>
                      <a:pt x="2693384" y="1409890"/>
                    </a:lnTo>
                    <a:cubicBezTo>
                      <a:pt x="2693384" y="1469231"/>
                      <a:pt x="2645283" y="1517428"/>
                      <a:pt x="2585847" y="1517428"/>
                    </a:cubicBezTo>
                    <a:lnTo>
                      <a:pt x="107537" y="1517428"/>
                    </a:lnTo>
                    <a:cubicBezTo>
                      <a:pt x="48101" y="1517428"/>
                      <a:pt x="0" y="1469231"/>
                      <a:pt x="0" y="1409890"/>
                    </a:cubicBezTo>
                    <a:lnTo>
                      <a:pt x="0" y="107442"/>
                    </a:lnTo>
                    <a:cubicBezTo>
                      <a:pt x="0" y="48101"/>
                      <a:pt x="48101" y="0"/>
                      <a:pt x="107537" y="0"/>
                    </a:cubicBezTo>
                    <a:lnTo>
                      <a:pt x="2585847" y="0"/>
                    </a:lnTo>
                    <a:cubicBezTo>
                      <a:pt x="2645283" y="0"/>
                      <a:pt x="2693384" y="48101"/>
                      <a:pt x="2693384" y="107442"/>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4" name="Google Shape;764;p28"/>
              <p:cNvSpPr/>
              <p:nvPr/>
            </p:nvSpPr>
            <p:spPr>
              <a:xfrm>
                <a:off x="5311140" y="4009739"/>
                <a:ext cx="2693384" cy="1223295"/>
              </a:xfrm>
              <a:custGeom>
                <a:rect b="b" l="l" r="r" t="t"/>
                <a:pathLst>
                  <a:path extrusionOk="0" h="1223295" w="2693384">
                    <a:moveTo>
                      <a:pt x="0" y="0"/>
                    </a:moveTo>
                    <a:lnTo>
                      <a:pt x="2693384" y="0"/>
                    </a:lnTo>
                    <a:lnTo>
                      <a:pt x="2693384" y="1223296"/>
                    </a:lnTo>
                    <a:lnTo>
                      <a:pt x="0" y="1223296"/>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5" name="Google Shape;765;p28"/>
              <p:cNvSpPr/>
              <p:nvPr/>
            </p:nvSpPr>
            <p:spPr>
              <a:xfrm>
                <a:off x="6619875" y="5273611"/>
                <a:ext cx="76009" cy="76009"/>
              </a:xfrm>
              <a:custGeom>
                <a:rect b="b" l="l" r="r" t="t"/>
                <a:pathLst>
                  <a:path extrusionOk="0" h="76009" w="76009">
                    <a:moveTo>
                      <a:pt x="76009" y="38005"/>
                    </a:moveTo>
                    <a:cubicBezTo>
                      <a:pt x="76009" y="58960"/>
                      <a:pt x="59055" y="76010"/>
                      <a:pt x="38005" y="76010"/>
                    </a:cubicBezTo>
                    <a:cubicBezTo>
                      <a:pt x="16955" y="76010"/>
                      <a:pt x="0" y="59055"/>
                      <a:pt x="0" y="38005"/>
                    </a:cubicBezTo>
                    <a:cubicBezTo>
                      <a:pt x="0" y="16954"/>
                      <a:pt x="16955" y="0"/>
                      <a:pt x="38005" y="0"/>
                    </a:cubicBezTo>
                    <a:cubicBezTo>
                      <a:pt x="59055" y="0"/>
                      <a:pt x="76009" y="16954"/>
                      <a:pt x="76009" y="38005"/>
                    </a:cubicBezTo>
                    <a:close/>
                  </a:path>
                </a:pathLst>
              </a:custGeom>
              <a:solidFill>
                <a:srgbClr val="42444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66" name="Google Shape;766;p28"/>
            <p:cNvGrpSpPr/>
            <p:nvPr/>
          </p:nvGrpSpPr>
          <p:grpSpPr>
            <a:xfrm>
              <a:off x="6285440" y="656304"/>
              <a:ext cx="1654423" cy="835905"/>
              <a:chOff x="5905690" y="2867310"/>
              <a:chExt cx="1504568" cy="760190"/>
            </a:xfrm>
          </p:grpSpPr>
          <p:sp>
            <p:nvSpPr>
              <p:cNvPr id="767" name="Google Shape;767;p28"/>
              <p:cNvSpPr/>
              <p:nvPr/>
            </p:nvSpPr>
            <p:spPr>
              <a:xfrm>
                <a:off x="5905690" y="2867310"/>
                <a:ext cx="1504568" cy="760190"/>
              </a:xfrm>
              <a:custGeom>
                <a:rect b="b" l="l" r="r" t="t"/>
                <a:pathLst>
                  <a:path extrusionOk="0" h="760190" w="1504568">
                    <a:moveTo>
                      <a:pt x="1504379" y="647414"/>
                    </a:moveTo>
                    <a:cubicBezTo>
                      <a:pt x="1504379" y="709708"/>
                      <a:pt x="1453896" y="760190"/>
                      <a:pt x="1391602" y="760190"/>
                    </a:cubicBezTo>
                    <a:lnTo>
                      <a:pt x="194881" y="760190"/>
                    </a:lnTo>
                    <a:cubicBezTo>
                      <a:pt x="87249" y="760190"/>
                      <a:pt x="0" y="672941"/>
                      <a:pt x="0" y="565309"/>
                    </a:cubicBezTo>
                    <a:cubicBezTo>
                      <a:pt x="0" y="457676"/>
                      <a:pt x="87249" y="370522"/>
                      <a:pt x="194881" y="370522"/>
                    </a:cubicBezTo>
                    <a:cubicBezTo>
                      <a:pt x="220027" y="370522"/>
                      <a:pt x="244126" y="375285"/>
                      <a:pt x="266223" y="383953"/>
                    </a:cubicBezTo>
                    <a:cubicBezTo>
                      <a:pt x="266223" y="382714"/>
                      <a:pt x="266223" y="381381"/>
                      <a:pt x="266223" y="380047"/>
                    </a:cubicBezTo>
                    <a:cubicBezTo>
                      <a:pt x="266223" y="240030"/>
                      <a:pt x="341947" y="117729"/>
                      <a:pt x="454628" y="51816"/>
                    </a:cubicBezTo>
                    <a:cubicBezTo>
                      <a:pt x="510921" y="18859"/>
                      <a:pt x="576453" y="0"/>
                      <a:pt x="646366" y="0"/>
                    </a:cubicBezTo>
                    <a:cubicBezTo>
                      <a:pt x="832009" y="0"/>
                      <a:pt x="986504" y="133064"/>
                      <a:pt x="1019747" y="309086"/>
                    </a:cubicBezTo>
                    <a:cubicBezTo>
                      <a:pt x="1054989" y="288893"/>
                      <a:pt x="1095851" y="277368"/>
                      <a:pt x="1139476" y="277368"/>
                    </a:cubicBezTo>
                    <a:cubicBezTo>
                      <a:pt x="1272731" y="277368"/>
                      <a:pt x="1380839" y="385477"/>
                      <a:pt x="1380839" y="518731"/>
                    </a:cubicBezTo>
                    <a:cubicBezTo>
                      <a:pt x="1380839" y="524256"/>
                      <a:pt x="1380648" y="529685"/>
                      <a:pt x="1380268" y="535114"/>
                    </a:cubicBezTo>
                    <a:cubicBezTo>
                      <a:pt x="1384078" y="534734"/>
                      <a:pt x="1387887" y="534543"/>
                      <a:pt x="1391793" y="534543"/>
                    </a:cubicBezTo>
                    <a:cubicBezTo>
                      <a:pt x="1454086" y="534543"/>
                      <a:pt x="1504569" y="585026"/>
                      <a:pt x="1504569" y="647319"/>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68" name="Google Shape;768;p28"/>
              <p:cNvSpPr/>
              <p:nvPr/>
            </p:nvSpPr>
            <p:spPr>
              <a:xfrm>
                <a:off x="5905690" y="2918364"/>
                <a:ext cx="922591" cy="709136"/>
              </a:xfrm>
              <a:custGeom>
                <a:rect b="b" l="l" r="r" t="t"/>
                <a:pathLst>
                  <a:path extrusionOk="0" h="709136" w="922591">
                    <a:moveTo>
                      <a:pt x="922305" y="709136"/>
                    </a:moveTo>
                    <a:lnTo>
                      <a:pt x="194881" y="709136"/>
                    </a:lnTo>
                    <a:cubicBezTo>
                      <a:pt x="87249" y="709136"/>
                      <a:pt x="0" y="621887"/>
                      <a:pt x="0" y="514255"/>
                    </a:cubicBezTo>
                    <a:cubicBezTo>
                      <a:pt x="0" y="406622"/>
                      <a:pt x="87249" y="319468"/>
                      <a:pt x="194881" y="319468"/>
                    </a:cubicBezTo>
                    <a:cubicBezTo>
                      <a:pt x="220027" y="319468"/>
                      <a:pt x="244126" y="324231"/>
                      <a:pt x="266223" y="332899"/>
                    </a:cubicBezTo>
                    <a:cubicBezTo>
                      <a:pt x="266223" y="331660"/>
                      <a:pt x="266223" y="330327"/>
                      <a:pt x="266223" y="328993"/>
                    </a:cubicBezTo>
                    <a:cubicBezTo>
                      <a:pt x="266223" y="188976"/>
                      <a:pt x="341947" y="66675"/>
                      <a:pt x="454628" y="762"/>
                    </a:cubicBezTo>
                    <a:cubicBezTo>
                      <a:pt x="515683" y="-2286"/>
                      <a:pt x="577024" y="3429"/>
                      <a:pt x="633984" y="24860"/>
                    </a:cubicBezTo>
                    <a:cubicBezTo>
                      <a:pt x="707803" y="52768"/>
                      <a:pt x="773239" y="110109"/>
                      <a:pt x="797052" y="185261"/>
                    </a:cubicBezTo>
                    <a:cubicBezTo>
                      <a:pt x="820864" y="260509"/>
                      <a:pt x="795433" y="352425"/>
                      <a:pt x="728472" y="394144"/>
                    </a:cubicBezTo>
                    <a:cubicBezTo>
                      <a:pt x="769334" y="388430"/>
                      <a:pt x="808863" y="395002"/>
                      <a:pt x="844010" y="416433"/>
                    </a:cubicBezTo>
                    <a:cubicBezTo>
                      <a:pt x="879157" y="437864"/>
                      <a:pt x="902970" y="481298"/>
                      <a:pt x="892302" y="521113"/>
                    </a:cubicBezTo>
                    <a:cubicBezTo>
                      <a:pt x="885730" y="545782"/>
                      <a:pt x="867156" y="565975"/>
                      <a:pt x="845629" y="579787"/>
                    </a:cubicBezTo>
                    <a:cubicBezTo>
                      <a:pt x="824769" y="593217"/>
                      <a:pt x="801148" y="601408"/>
                      <a:pt x="777621" y="609314"/>
                    </a:cubicBezTo>
                    <a:cubicBezTo>
                      <a:pt x="788479" y="605790"/>
                      <a:pt x="793623" y="605790"/>
                      <a:pt x="805910" y="605314"/>
                    </a:cubicBezTo>
                    <a:cubicBezTo>
                      <a:pt x="819055" y="604742"/>
                      <a:pt x="832961" y="608457"/>
                      <a:pt x="842010" y="618077"/>
                    </a:cubicBezTo>
                    <a:cubicBezTo>
                      <a:pt x="851059" y="627698"/>
                      <a:pt x="853440" y="643890"/>
                      <a:pt x="845153" y="654082"/>
                    </a:cubicBezTo>
                    <a:cubicBezTo>
                      <a:pt x="859727" y="639699"/>
                      <a:pt x="881919" y="651510"/>
                      <a:pt x="897541" y="664845"/>
                    </a:cubicBezTo>
                    <a:cubicBezTo>
                      <a:pt x="910971" y="676180"/>
                      <a:pt x="919067" y="691991"/>
                      <a:pt x="922591" y="709136"/>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69" name="Google Shape;769;p28"/>
            <p:cNvGrpSpPr/>
            <p:nvPr/>
          </p:nvGrpSpPr>
          <p:grpSpPr>
            <a:xfrm>
              <a:off x="8276803" y="1327941"/>
              <a:ext cx="387944" cy="273258"/>
              <a:chOff x="7716678" y="3270218"/>
              <a:chExt cx="352805" cy="248507"/>
            </a:xfrm>
          </p:grpSpPr>
          <p:sp>
            <p:nvSpPr>
              <p:cNvPr id="770" name="Google Shape;770;p28"/>
              <p:cNvSpPr/>
              <p:nvPr/>
            </p:nvSpPr>
            <p:spPr>
              <a:xfrm>
                <a:off x="7716678" y="3270218"/>
                <a:ext cx="352805" cy="248507"/>
              </a:xfrm>
              <a:custGeom>
                <a:rect b="b" l="l" r="r" t="t"/>
                <a:pathLst>
                  <a:path extrusionOk="0" h="248507" w="352805">
                    <a:moveTo>
                      <a:pt x="261938" y="0"/>
                    </a:moveTo>
                    <a:lnTo>
                      <a:pt x="90868" y="0"/>
                    </a:lnTo>
                    <a:cubicBezTo>
                      <a:pt x="40862" y="0"/>
                      <a:pt x="0" y="40862"/>
                      <a:pt x="0" y="90869"/>
                    </a:cubicBezTo>
                    <a:cubicBezTo>
                      <a:pt x="0" y="140875"/>
                      <a:pt x="38100" y="178879"/>
                      <a:pt x="85725" y="181642"/>
                    </a:cubicBezTo>
                    <a:lnTo>
                      <a:pt x="29527" y="248508"/>
                    </a:lnTo>
                    <a:lnTo>
                      <a:pt x="135445" y="181833"/>
                    </a:lnTo>
                    <a:lnTo>
                      <a:pt x="261938" y="181833"/>
                    </a:lnTo>
                    <a:cubicBezTo>
                      <a:pt x="311944" y="181833"/>
                      <a:pt x="352806" y="140970"/>
                      <a:pt x="352806" y="90964"/>
                    </a:cubicBezTo>
                    <a:cubicBezTo>
                      <a:pt x="352806" y="40958"/>
                      <a:pt x="311944" y="95"/>
                      <a:pt x="261938" y="9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1" name="Google Shape;771;p28"/>
              <p:cNvSpPr/>
              <p:nvPr/>
            </p:nvSpPr>
            <p:spPr>
              <a:xfrm>
                <a:off x="7783353" y="3331749"/>
                <a:ext cx="219455" cy="59054"/>
              </a:xfrm>
              <a:custGeom>
                <a:rect b="b" l="l" r="r" t="t"/>
                <a:pathLst>
                  <a:path extrusionOk="0" h="59054" w="219455">
                    <a:moveTo>
                      <a:pt x="29527" y="0"/>
                    </a:moveTo>
                    <a:cubicBezTo>
                      <a:pt x="13239" y="0"/>
                      <a:pt x="0" y="13240"/>
                      <a:pt x="0" y="29528"/>
                    </a:cubicBezTo>
                    <a:cubicBezTo>
                      <a:pt x="0" y="45815"/>
                      <a:pt x="13239" y="59055"/>
                      <a:pt x="29527" y="59055"/>
                    </a:cubicBezTo>
                    <a:cubicBezTo>
                      <a:pt x="45815" y="59055"/>
                      <a:pt x="59055" y="45815"/>
                      <a:pt x="59055" y="29528"/>
                    </a:cubicBezTo>
                    <a:cubicBezTo>
                      <a:pt x="59055" y="13240"/>
                      <a:pt x="45815" y="0"/>
                      <a:pt x="29527" y="0"/>
                    </a:cubicBezTo>
                    <a:close/>
                    <a:moveTo>
                      <a:pt x="109728" y="0"/>
                    </a:moveTo>
                    <a:cubicBezTo>
                      <a:pt x="93440" y="0"/>
                      <a:pt x="80200" y="13240"/>
                      <a:pt x="80200" y="29528"/>
                    </a:cubicBezTo>
                    <a:cubicBezTo>
                      <a:pt x="80200" y="45815"/>
                      <a:pt x="93440" y="59055"/>
                      <a:pt x="109728" y="59055"/>
                    </a:cubicBezTo>
                    <a:cubicBezTo>
                      <a:pt x="126016" y="59055"/>
                      <a:pt x="139255" y="45815"/>
                      <a:pt x="139255" y="29528"/>
                    </a:cubicBezTo>
                    <a:cubicBezTo>
                      <a:pt x="139255" y="13240"/>
                      <a:pt x="126016" y="0"/>
                      <a:pt x="109728" y="0"/>
                    </a:cubicBezTo>
                    <a:close/>
                    <a:moveTo>
                      <a:pt x="189929" y="0"/>
                    </a:moveTo>
                    <a:cubicBezTo>
                      <a:pt x="173641" y="0"/>
                      <a:pt x="160401" y="13240"/>
                      <a:pt x="160401" y="29528"/>
                    </a:cubicBezTo>
                    <a:cubicBezTo>
                      <a:pt x="160401" y="45815"/>
                      <a:pt x="173641" y="59055"/>
                      <a:pt x="189929" y="59055"/>
                    </a:cubicBezTo>
                    <a:cubicBezTo>
                      <a:pt x="206216" y="59055"/>
                      <a:pt x="219456" y="45815"/>
                      <a:pt x="219456" y="29528"/>
                    </a:cubicBezTo>
                    <a:cubicBezTo>
                      <a:pt x="219456" y="13240"/>
                      <a:pt x="206216" y="0"/>
                      <a:pt x="189929" y="0"/>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772" name="Google Shape;772;p28"/>
            <p:cNvSpPr/>
            <p:nvPr/>
          </p:nvSpPr>
          <p:spPr>
            <a:xfrm>
              <a:off x="7148815" y="1542896"/>
              <a:ext cx="10501" cy="432759"/>
            </a:xfrm>
            <a:custGeom>
              <a:rect b="b" l="l" r="r" t="t"/>
              <a:pathLst>
                <a:path extrusionOk="0" h="392525" w="9525">
                  <a:moveTo>
                    <a:pt x="0" y="0"/>
                  </a:moveTo>
                  <a:lnTo>
                    <a:pt x="0" y="392525"/>
                  </a:lnTo>
                </a:path>
              </a:pathLst>
            </a:custGeom>
            <a:noFill/>
            <a:ln cap="rnd" cmpd="sng" w="29900">
              <a:solidFill>
                <a:schemeClr val="accent4"/>
              </a:solidFill>
              <a:prstDash val="dashDot"/>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73" name="Google Shape;773;p28"/>
            <p:cNvGrpSpPr/>
            <p:nvPr/>
          </p:nvGrpSpPr>
          <p:grpSpPr>
            <a:xfrm>
              <a:off x="5483130" y="2415465"/>
              <a:ext cx="27232" cy="532378"/>
              <a:chOff x="3534917" y="4467129"/>
              <a:chExt cx="24765" cy="484156"/>
            </a:xfrm>
          </p:grpSpPr>
          <p:sp>
            <p:nvSpPr>
              <p:cNvPr id="774" name="Google Shape;774;p28"/>
              <p:cNvSpPr/>
              <p:nvPr/>
            </p:nvSpPr>
            <p:spPr>
              <a:xfrm>
                <a:off x="3547300" y="4478845"/>
                <a:ext cx="9525" cy="460724"/>
              </a:xfrm>
              <a:custGeom>
                <a:rect b="b" l="l" r="r" t="t"/>
                <a:pathLst>
                  <a:path extrusionOk="0" h="460724" w="9525">
                    <a:moveTo>
                      <a:pt x="0" y="460724"/>
                    </a:moveTo>
                    <a:lnTo>
                      <a:pt x="0" y="0"/>
                    </a:lnTo>
                  </a:path>
                </a:pathLst>
              </a:custGeom>
              <a:noFill/>
              <a:ln cap="flat" cmpd="sng" w="10950">
                <a:solidFill>
                  <a:schemeClr val="accent4"/>
                </a:solidFill>
                <a:prstDash val="dashDot"/>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5" name="Google Shape;775;p28"/>
              <p:cNvSpPr/>
              <p:nvPr/>
            </p:nvSpPr>
            <p:spPr>
              <a:xfrm>
                <a:off x="3534917" y="4926520"/>
                <a:ext cx="24765" cy="24765"/>
              </a:xfrm>
              <a:custGeom>
                <a:rect b="b" l="l" r="r" t="t"/>
                <a:pathLst>
                  <a:path extrusionOk="0" h="24765" w="24765">
                    <a:moveTo>
                      <a:pt x="24765" y="12382"/>
                    </a:moveTo>
                    <a:cubicBezTo>
                      <a:pt x="24765" y="19240"/>
                      <a:pt x="19241" y="24765"/>
                      <a:pt x="12383" y="24765"/>
                    </a:cubicBezTo>
                    <a:cubicBezTo>
                      <a:pt x="5525" y="24765"/>
                      <a:pt x="0" y="19240"/>
                      <a:pt x="0" y="12382"/>
                    </a:cubicBezTo>
                    <a:cubicBezTo>
                      <a:pt x="0" y="5524"/>
                      <a:pt x="5525" y="0"/>
                      <a:pt x="12383" y="0"/>
                    </a:cubicBezTo>
                    <a:cubicBezTo>
                      <a:pt x="19241" y="0"/>
                      <a:pt x="24765" y="5524"/>
                      <a:pt x="24765" y="12382"/>
                    </a:cubicBezTo>
                    <a:close/>
                  </a:path>
                </a:pathLst>
              </a:custGeom>
              <a:solidFill>
                <a:srgbClr val="6F7082"/>
              </a:solidFill>
              <a:ln cap="flat" cmpd="sng" w="9525">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6" name="Google Shape;776;p28"/>
              <p:cNvSpPr/>
              <p:nvPr/>
            </p:nvSpPr>
            <p:spPr>
              <a:xfrm>
                <a:off x="3534917" y="4467129"/>
                <a:ext cx="24765" cy="24765"/>
              </a:xfrm>
              <a:custGeom>
                <a:rect b="b" l="l" r="r" t="t"/>
                <a:pathLst>
                  <a:path extrusionOk="0" h="24765" w="24765">
                    <a:moveTo>
                      <a:pt x="24765" y="12383"/>
                    </a:moveTo>
                    <a:cubicBezTo>
                      <a:pt x="24765" y="5525"/>
                      <a:pt x="19241" y="0"/>
                      <a:pt x="12383" y="0"/>
                    </a:cubicBezTo>
                    <a:cubicBezTo>
                      <a:pt x="5525" y="0"/>
                      <a:pt x="0" y="5525"/>
                      <a:pt x="0" y="12383"/>
                    </a:cubicBezTo>
                    <a:cubicBezTo>
                      <a:pt x="0" y="19241"/>
                      <a:pt x="5525" y="24765"/>
                      <a:pt x="12383" y="24765"/>
                    </a:cubicBezTo>
                    <a:cubicBezTo>
                      <a:pt x="19241" y="24765"/>
                      <a:pt x="24765" y="19241"/>
                      <a:pt x="24765" y="12383"/>
                    </a:cubicBezTo>
                    <a:close/>
                  </a:path>
                </a:pathLst>
              </a:custGeom>
              <a:solidFill>
                <a:srgbClr val="6F7082"/>
              </a:solidFill>
              <a:ln cap="flat" cmpd="sng" w="9525">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77" name="Google Shape;777;p28"/>
            <p:cNvGrpSpPr/>
            <p:nvPr/>
          </p:nvGrpSpPr>
          <p:grpSpPr>
            <a:xfrm>
              <a:off x="5643247" y="2277185"/>
              <a:ext cx="749418" cy="303868"/>
              <a:chOff x="3680531" y="4341375"/>
              <a:chExt cx="681537" cy="276344"/>
            </a:xfrm>
          </p:grpSpPr>
          <p:sp>
            <p:nvSpPr>
              <p:cNvPr id="778" name="Google Shape;778;p28"/>
              <p:cNvSpPr/>
              <p:nvPr/>
            </p:nvSpPr>
            <p:spPr>
              <a:xfrm>
                <a:off x="3692461" y="4353401"/>
                <a:ext cx="657796" cy="251936"/>
              </a:xfrm>
              <a:custGeom>
                <a:rect b="b" l="l" r="r" t="t"/>
                <a:pathLst>
                  <a:path extrusionOk="0" h="251936" w="657796">
                    <a:moveTo>
                      <a:pt x="0" y="0"/>
                    </a:moveTo>
                    <a:lnTo>
                      <a:pt x="217075" y="217075"/>
                    </a:lnTo>
                    <a:cubicBezTo>
                      <a:pt x="239363" y="239363"/>
                      <a:pt x="269653" y="251936"/>
                      <a:pt x="301180" y="251936"/>
                    </a:cubicBezTo>
                    <a:lnTo>
                      <a:pt x="657797" y="251936"/>
                    </a:lnTo>
                  </a:path>
                </a:pathLst>
              </a:custGeom>
              <a:noFill/>
              <a:ln cap="flat" cmpd="sng" w="10950">
                <a:solidFill>
                  <a:schemeClr val="accent4"/>
                </a:solidFill>
                <a:prstDash val="dashDot"/>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79" name="Google Shape;779;p28"/>
              <p:cNvSpPr/>
              <p:nvPr/>
            </p:nvSpPr>
            <p:spPr>
              <a:xfrm>
                <a:off x="3680531" y="4341375"/>
                <a:ext cx="24812" cy="24812"/>
              </a:xfrm>
              <a:custGeom>
                <a:rect b="b" l="l" r="r" t="t"/>
                <a:pathLst>
                  <a:path extrusionOk="0" h="24812" w="24812">
                    <a:moveTo>
                      <a:pt x="3643" y="21169"/>
                    </a:moveTo>
                    <a:cubicBezTo>
                      <a:pt x="-1214" y="16312"/>
                      <a:pt x="-1214" y="8501"/>
                      <a:pt x="3643" y="3643"/>
                    </a:cubicBezTo>
                    <a:cubicBezTo>
                      <a:pt x="8501" y="-1214"/>
                      <a:pt x="16312" y="-1214"/>
                      <a:pt x="21169" y="3643"/>
                    </a:cubicBezTo>
                    <a:cubicBezTo>
                      <a:pt x="26027" y="8501"/>
                      <a:pt x="26027" y="16312"/>
                      <a:pt x="21169" y="21169"/>
                    </a:cubicBezTo>
                    <a:cubicBezTo>
                      <a:pt x="16312" y="26027"/>
                      <a:pt x="8501" y="26027"/>
                      <a:pt x="3643" y="21169"/>
                    </a:cubicBezTo>
                    <a:close/>
                  </a:path>
                </a:pathLst>
              </a:custGeom>
              <a:solidFill>
                <a:srgbClr val="6F7082"/>
              </a:solidFill>
              <a:ln cap="flat" cmpd="sng" w="9525">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0" name="Google Shape;780;p28"/>
              <p:cNvSpPr/>
              <p:nvPr/>
            </p:nvSpPr>
            <p:spPr>
              <a:xfrm>
                <a:off x="4337303" y="4592955"/>
                <a:ext cx="24765" cy="24764"/>
              </a:xfrm>
              <a:custGeom>
                <a:rect b="b" l="l" r="r" t="t"/>
                <a:pathLst>
                  <a:path extrusionOk="0" h="24764" w="24765">
                    <a:moveTo>
                      <a:pt x="12383" y="24765"/>
                    </a:moveTo>
                    <a:cubicBezTo>
                      <a:pt x="19241" y="24765"/>
                      <a:pt x="24765" y="19240"/>
                      <a:pt x="24765" y="12382"/>
                    </a:cubicBezTo>
                    <a:cubicBezTo>
                      <a:pt x="24765" y="5524"/>
                      <a:pt x="19241" y="0"/>
                      <a:pt x="12383" y="0"/>
                    </a:cubicBezTo>
                    <a:cubicBezTo>
                      <a:pt x="5525" y="0"/>
                      <a:pt x="0" y="5524"/>
                      <a:pt x="0" y="12382"/>
                    </a:cubicBezTo>
                    <a:cubicBezTo>
                      <a:pt x="0" y="19240"/>
                      <a:pt x="5525" y="24765"/>
                      <a:pt x="12383" y="24765"/>
                    </a:cubicBezTo>
                    <a:close/>
                  </a:path>
                </a:pathLst>
              </a:custGeom>
              <a:solidFill>
                <a:srgbClr val="6F7082"/>
              </a:solidFill>
              <a:ln cap="flat" cmpd="sng" w="9525">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81" name="Google Shape;781;p28"/>
            <p:cNvGrpSpPr/>
            <p:nvPr/>
          </p:nvGrpSpPr>
          <p:grpSpPr>
            <a:xfrm>
              <a:off x="8163164" y="4027994"/>
              <a:ext cx="202142" cy="355685"/>
              <a:chOff x="7613332" y="5933598"/>
              <a:chExt cx="183832" cy="323468"/>
            </a:xfrm>
          </p:grpSpPr>
          <p:sp>
            <p:nvSpPr>
              <p:cNvPr id="782" name="Google Shape;782;p28"/>
              <p:cNvSpPr/>
              <p:nvPr/>
            </p:nvSpPr>
            <p:spPr>
              <a:xfrm>
                <a:off x="7613332" y="5933598"/>
                <a:ext cx="183832" cy="323468"/>
              </a:xfrm>
              <a:custGeom>
                <a:rect b="b" l="l" r="r" t="t"/>
                <a:pathLst>
                  <a:path extrusionOk="0" h="323468" w="183832">
                    <a:moveTo>
                      <a:pt x="91916" y="323469"/>
                    </a:moveTo>
                    <a:lnTo>
                      <a:pt x="91916" y="323469"/>
                    </a:lnTo>
                    <a:cubicBezTo>
                      <a:pt x="41339" y="323469"/>
                      <a:pt x="0" y="282130"/>
                      <a:pt x="0" y="231553"/>
                    </a:cubicBezTo>
                    <a:lnTo>
                      <a:pt x="0" y="91916"/>
                    </a:lnTo>
                    <a:cubicBezTo>
                      <a:pt x="0" y="41338"/>
                      <a:pt x="41339" y="0"/>
                      <a:pt x="91916" y="0"/>
                    </a:cubicBezTo>
                    <a:lnTo>
                      <a:pt x="91916" y="0"/>
                    </a:lnTo>
                    <a:cubicBezTo>
                      <a:pt x="142494" y="0"/>
                      <a:pt x="183832" y="41338"/>
                      <a:pt x="183832" y="91916"/>
                    </a:cubicBezTo>
                    <a:lnTo>
                      <a:pt x="183832" y="231553"/>
                    </a:lnTo>
                    <a:cubicBezTo>
                      <a:pt x="183832" y="282130"/>
                      <a:pt x="142494" y="323469"/>
                      <a:pt x="91916" y="323469"/>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3" name="Google Shape;783;p28"/>
              <p:cNvSpPr/>
              <p:nvPr/>
            </p:nvSpPr>
            <p:spPr>
              <a:xfrm>
                <a:off x="7699533" y="5961602"/>
                <a:ext cx="11430" cy="54101"/>
              </a:xfrm>
              <a:custGeom>
                <a:rect b="b" l="l" r="r" t="t"/>
                <a:pathLst>
                  <a:path extrusionOk="0" h="54101" w="11430">
                    <a:moveTo>
                      <a:pt x="5715" y="54102"/>
                    </a:moveTo>
                    <a:lnTo>
                      <a:pt x="5715" y="54102"/>
                    </a:lnTo>
                    <a:cubicBezTo>
                      <a:pt x="2572" y="54102"/>
                      <a:pt x="0" y="51530"/>
                      <a:pt x="0" y="48387"/>
                    </a:cubicBezTo>
                    <a:lnTo>
                      <a:pt x="0" y="5715"/>
                    </a:lnTo>
                    <a:cubicBezTo>
                      <a:pt x="0" y="2571"/>
                      <a:pt x="2572" y="0"/>
                      <a:pt x="5715" y="0"/>
                    </a:cubicBezTo>
                    <a:lnTo>
                      <a:pt x="5715" y="0"/>
                    </a:lnTo>
                    <a:cubicBezTo>
                      <a:pt x="8859" y="0"/>
                      <a:pt x="11430" y="2571"/>
                      <a:pt x="11430" y="5715"/>
                    </a:cubicBezTo>
                    <a:lnTo>
                      <a:pt x="11430" y="48387"/>
                    </a:lnTo>
                    <a:cubicBezTo>
                      <a:pt x="11430" y="51530"/>
                      <a:pt x="8859" y="54102"/>
                      <a:pt x="5715" y="54102"/>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84" name="Google Shape;784;p28"/>
            <p:cNvGrpSpPr/>
            <p:nvPr/>
          </p:nvGrpSpPr>
          <p:grpSpPr>
            <a:xfrm>
              <a:off x="6427831" y="3923439"/>
              <a:ext cx="1533857" cy="564092"/>
              <a:chOff x="6546554" y="3679108"/>
              <a:chExt cx="1256642" cy="462143"/>
            </a:xfrm>
          </p:grpSpPr>
          <p:sp>
            <p:nvSpPr>
              <p:cNvPr id="785" name="Google Shape;785;p28"/>
              <p:cNvSpPr/>
              <p:nvPr/>
            </p:nvSpPr>
            <p:spPr>
              <a:xfrm>
                <a:off x="6546554" y="3679108"/>
                <a:ext cx="1256642" cy="462143"/>
              </a:xfrm>
              <a:custGeom>
                <a:rect b="b" l="l" r="r" t="t"/>
                <a:pathLst>
                  <a:path extrusionOk="0" h="513492" w="1396269">
                    <a:moveTo>
                      <a:pt x="1334738" y="0"/>
                    </a:moveTo>
                    <a:cubicBezTo>
                      <a:pt x="1368721" y="0"/>
                      <a:pt x="1396270" y="27548"/>
                      <a:pt x="1396270" y="61531"/>
                    </a:cubicBezTo>
                    <a:lnTo>
                      <a:pt x="1396270" y="451961"/>
                    </a:lnTo>
                    <a:cubicBezTo>
                      <a:pt x="1396270" y="485944"/>
                      <a:pt x="1368722" y="513493"/>
                      <a:pt x="1334738" y="513493"/>
                    </a:cubicBezTo>
                    <a:lnTo>
                      <a:pt x="61532" y="513493"/>
                    </a:lnTo>
                    <a:cubicBezTo>
                      <a:pt x="27549" y="513493"/>
                      <a:pt x="0" y="485944"/>
                      <a:pt x="0" y="451961"/>
                    </a:cubicBezTo>
                    <a:lnTo>
                      <a:pt x="0" y="61531"/>
                    </a:lnTo>
                    <a:cubicBezTo>
                      <a:pt x="0" y="27549"/>
                      <a:pt x="27548" y="0"/>
                      <a:pt x="61532" y="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6" name="Google Shape;786;p28"/>
              <p:cNvSpPr/>
              <p:nvPr/>
            </p:nvSpPr>
            <p:spPr>
              <a:xfrm>
                <a:off x="6661108" y="3712144"/>
                <a:ext cx="69522" cy="69522"/>
              </a:xfrm>
              <a:custGeom>
                <a:rect b="b" l="l" r="r" t="t"/>
                <a:pathLst>
                  <a:path extrusionOk="0" h="77247" w="77247">
                    <a:moveTo>
                      <a:pt x="0" y="0"/>
                    </a:moveTo>
                    <a:lnTo>
                      <a:pt x="77248" y="0"/>
                    </a:lnTo>
                    <a:lnTo>
                      <a:pt x="77248" y="77248"/>
                    </a:lnTo>
                    <a:lnTo>
                      <a:pt x="0" y="7724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787" name="Google Shape;787;p28"/>
              <p:cNvGrpSpPr/>
              <p:nvPr/>
            </p:nvGrpSpPr>
            <p:grpSpPr>
              <a:xfrm>
                <a:off x="6805960" y="3712311"/>
                <a:ext cx="391811" cy="69592"/>
                <a:chOff x="6322885" y="5875210"/>
                <a:chExt cx="434911" cy="77247"/>
              </a:xfrm>
            </p:grpSpPr>
            <p:sp>
              <p:nvSpPr>
                <p:cNvPr id="788" name="Google Shape;788;p28"/>
                <p:cNvSpPr/>
                <p:nvPr/>
              </p:nvSpPr>
              <p:spPr>
                <a:xfrm>
                  <a:off x="6322885" y="5875210"/>
                  <a:ext cx="77247" cy="77247"/>
                </a:xfrm>
                <a:custGeom>
                  <a:rect b="b" l="l" r="r" t="t"/>
                  <a:pathLst>
                    <a:path extrusionOk="0" h="77247" w="77247">
                      <a:moveTo>
                        <a:pt x="0" y="0"/>
                      </a:moveTo>
                      <a:lnTo>
                        <a:pt x="77248" y="0"/>
                      </a:lnTo>
                      <a:lnTo>
                        <a:pt x="77248" y="77248"/>
                      </a:lnTo>
                      <a:lnTo>
                        <a:pt x="0" y="7724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89" name="Google Shape;789;p28"/>
                <p:cNvSpPr/>
                <p:nvPr/>
              </p:nvSpPr>
              <p:spPr>
                <a:xfrm>
                  <a:off x="6412325" y="5875210"/>
                  <a:ext cx="77247" cy="77247"/>
                </a:xfrm>
                <a:custGeom>
                  <a:rect b="b" l="l" r="r" t="t"/>
                  <a:pathLst>
                    <a:path extrusionOk="0" h="77247" w="77247">
                      <a:moveTo>
                        <a:pt x="0" y="0"/>
                      </a:moveTo>
                      <a:lnTo>
                        <a:pt x="77248" y="0"/>
                      </a:lnTo>
                      <a:lnTo>
                        <a:pt x="77248" y="77248"/>
                      </a:lnTo>
                      <a:lnTo>
                        <a:pt x="0" y="7724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0" name="Google Shape;790;p28"/>
                <p:cNvSpPr/>
                <p:nvPr/>
              </p:nvSpPr>
              <p:spPr>
                <a:xfrm>
                  <a:off x="6501765" y="5875210"/>
                  <a:ext cx="77247" cy="77247"/>
                </a:xfrm>
                <a:custGeom>
                  <a:rect b="b" l="l" r="r" t="t"/>
                  <a:pathLst>
                    <a:path extrusionOk="0" h="77247" w="77247">
                      <a:moveTo>
                        <a:pt x="0" y="0"/>
                      </a:moveTo>
                      <a:lnTo>
                        <a:pt x="77247" y="0"/>
                      </a:lnTo>
                      <a:lnTo>
                        <a:pt x="77247" y="77248"/>
                      </a:lnTo>
                      <a:lnTo>
                        <a:pt x="0" y="7724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1" name="Google Shape;791;p28"/>
                <p:cNvSpPr/>
                <p:nvPr/>
              </p:nvSpPr>
              <p:spPr>
                <a:xfrm>
                  <a:off x="6591109" y="5875210"/>
                  <a:ext cx="77247" cy="77247"/>
                </a:xfrm>
                <a:custGeom>
                  <a:rect b="b" l="l" r="r" t="t"/>
                  <a:pathLst>
                    <a:path extrusionOk="0" h="77247" w="77247">
                      <a:moveTo>
                        <a:pt x="0" y="0"/>
                      </a:moveTo>
                      <a:lnTo>
                        <a:pt x="77247" y="0"/>
                      </a:lnTo>
                      <a:lnTo>
                        <a:pt x="77247" y="77248"/>
                      </a:lnTo>
                      <a:lnTo>
                        <a:pt x="0" y="7724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2" name="Google Shape;792;p28"/>
                <p:cNvSpPr/>
                <p:nvPr/>
              </p:nvSpPr>
              <p:spPr>
                <a:xfrm>
                  <a:off x="6680549" y="5875210"/>
                  <a:ext cx="77247" cy="77247"/>
                </a:xfrm>
                <a:custGeom>
                  <a:rect b="b" l="l" r="r" t="t"/>
                  <a:pathLst>
                    <a:path extrusionOk="0" h="77247" w="77247">
                      <a:moveTo>
                        <a:pt x="0" y="0"/>
                      </a:moveTo>
                      <a:lnTo>
                        <a:pt x="77248" y="0"/>
                      </a:lnTo>
                      <a:lnTo>
                        <a:pt x="77248" y="77248"/>
                      </a:lnTo>
                      <a:lnTo>
                        <a:pt x="0" y="7724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93" name="Google Shape;793;p28"/>
              <p:cNvGrpSpPr/>
              <p:nvPr/>
            </p:nvGrpSpPr>
            <p:grpSpPr>
              <a:xfrm>
                <a:off x="7285642" y="3712311"/>
                <a:ext cx="391897" cy="69592"/>
                <a:chOff x="6855333" y="5875210"/>
                <a:chExt cx="435006" cy="77247"/>
              </a:xfrm>
            </p:grpSpPr>
            <p:sp>
              <p:nvSpPr>
                <p:cNvPr id="794" name="Google Shape;794;p28"/>
                <p:cNvSpPr/>
                <p:nvPr/>
              </p:nvSpPr>
              <p:spPr>
                <a:xfrm>
                  <a:off x="6855333" y="5875210"/>
                  <a:ext cx="77247" cy="77247"/>
                </a:xfrm>
                <a:custGeom>
                  <a:rect b="b" l="l" r="r" t="t"/>
                  <a:pathLst>
                    <a:path extrusionOk="0" h="77247" w="77247">
                      <a:moveTo>
                        <a:pt x="0" y="0"/>
                      </a:moveTo>
                      <a:lnTo>
                        <a:pt x="77247" y="0"/>
                      </a:lnTo>
                      <a:lnTo>
                        <a:pt x="77247" y="77248"/>
                      </a:lnTo>
                      <a:lnTo>
                        <a:pt x="0" y="7724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5" name="Google Shape;795;p28"/>
                <p:cNvSpPr/>
                <p:nvPr/>
              </p:nvSpPr>
              <p:spPr>
                <a:xfrm>
                  <a:off x="6944772" y="5875210"/>
                  <a:ext cx="77247" cy="77247"/>
                </a:xfrm>
                <a:custGeom>
                  <a:rect b="b" l="l" r="r" t="t"/>
                  <a:pathLst>
                    <a:path extrusionOk="0" h="77247" w="77247">
                      <a:moveTo>
                        <a:pt x="0" y="0"/>
                      </a:moveTo>
                      <a:lnTo>
                        <a:pt x="77247" y="0"/>
                      </a:lnTo>
                      <a:lnTo>
                        <a:pt x="77247" y="77248"/>
                      </a:lnTo>
                      <a:lnTo>
                        <a:pt x="0" y="7724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6" name="Google Shape;796;p28"/>
                <p:cNvSpPr/>
                <p:nvPr/>
              </p:nvSpPr>
              <p:spPr>
                <a:xfrm>
                  <a:off x="7034212" y="5875210"/>
                  <a:ext cx="77247" cy="77247"/>
                </a:xfrm>
                <a:custGeom>
                  <a:rect b="b" l="l" r="r" t="t"/>
                  <a:pathLst>
                    <a:path extrusionOk="0" h="77247" w="77247">
                      <a:moveTo>
                        <a:pt x="0" y="0"/>
                      </a:moveTo>
                      <a:lnTo>
                        <a:pt x="77248" y="0"/>
                      </a:lnTo>
                      <a:lnTo>
                        <a:pt x="77248" y="77248"/>
                      </a:lnTo>
                      <a:lnTo>
                        <a:pt x="0" y="7724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7" name="Google Shape;797;p28"/>
                <p:cNvSpPr/>
                <p:nvPr/>
              </p:nvSpPr>
              <p:spPr>
                <a:xfrm>
                  <a:off x="7123652" y="5875210"/>
                  <a:ext cx="77247" cy="77247"/>
                </a:xfrm>
                <a:custGeom>
                  <a:rect b="b" l="l" r="r" t="t"/>
                  <a:pathLst>
                    <a:path extrusionOk="0" h="77247" w="77247">
                      <a:moveTo>
                        <a:pt x="0" y="0"/>
                      </a:moveTo>
                      <a:lnTo>
                        <a:pt x="77248" y="0"/>
                      </a:lnTo>
                      <a:lnTo>
                        <a:pt x="77248" y="77248"/>
                      </a:lnTo>
                      <a:lnTo>
                        <a:pt x="0" y="7724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798" name="Google Shape;798;p28"/>
                <p:cNvSpPr/>
                <p:nvPr/>
              </p:nvSpPr>
              <p:spPr>
                <a:xfrm>
                  <a:off x="7213092" y="5875210"/>
                  <a:ext cx="77247" cy="77247"/>
                </a:xfrm>
                <a:custGeom>
                  <a:rect b="b" l="l" r="r" t="t"/>
                  <a:pathLst>
                    <a:path extrusionOk="0" h="77247" w="77247">
                      <a:moveTo>
                        <a:pt x="0" y="0"/>
                      </a:moveTo>
                      <a:lnTo>
                        <a:pt x="77248" y="0"/>
                      </a:lnTo>
                      <a:lnTo>
                        <a:pt x="77248" y="77248"/>
                      </a:lnTo>
                      <a:lnTo>
                        <a:pt x="0" y="77248"/>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799" name="Google Shape;799;p28"/>
              <p:cNvGrpSpPr/>
              <p:nvPr/>
            </p:nvGrpSpPr>
            <p:grpSpPr>
              <a:xfrm>
                <a:off x="6577103" y="3819746"/>
                <a:ext cx="1198690" cy="70794"/>
                <a:chOff x="6068853" y="5994463"/>
                <a:chExt cx="1330547" cy="78581"/>
              </a:xfrm>
            </p:grpSpPr>
            <p:sp>
              <p:nvSpPr>
                <p:cNvPr id="800" name="Google Shape;800;p28"/>
                <p:cNvSpPr/>
                <p:nvPr/>
              </p:nvSpPr>
              <p:spPr>
                <a:xfrm>
                  <a:off x="6068853" y="5994463"/>
                  <a:ext cx="78581" cy="78581"/>
                </a:xfrm>
                <a:custGeom>
                  <a:rect b="b" l="l" r="r" t="t"/>
                  <a:pathLst>
                    <a:path extrusionOk="0" h="78581" w="78581">
                      <a:moveTo>
                        <a:pt x="0" y="0"/>
                      </a:moveTo>
                      <a:lnTo>
                        <a:pt x="78581" y="0"/>
                      </a:lnTo>
                      <a:lnTo>
                        <a:pt x="78581" y="78582"/>
                      </a:lnTo>
                      <a:lnTo>
                        <a:pt x="0" y="78582"/>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1" name="Google Shape;801;p28"/>
                <p:cNvSpPr/>
                <p:nvPr/>
              </p:nvSpPr>
              <p:spPr>
                <a:xfrm>
                  <a:off x="6173152" y="5994463"/>
                  <a:ext cx="78581" cy="78581"/>
                </a:xfrm>
                <a:custGeom>
                  <a:rect b="b" l="l" r="r" t="t"/>
                  <a:pathLst>
                    <a:path extrusionOk="0" h="78581" w="78581">
                      <a:moveTo>
                        <a:pt x="0" y="0"/>
                      </a:moveTo>
                      <a:lnTo>
                        <a:pt x="78581" y="0"/>
                      </a:lnTo>
                      <a:lnTo>
                        <a:pt x="78581" y="78582"/>
                      </a:lnTo>
                      <a:lnTo>
                        <a:pt x="0" y="78582"/>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2" name="Google Shape;802;p28"/>
                <p:cNvSpPr/>
                <p:nvPr/>
              </p:nvSpPr>
              <p:spPr>
                <a:xfrm>
                  <a:off x="6277451" y="5994463"/>
                  <a:ext cx="78581" cy="78581"/>
                </a:xfrm>
                <a:custGeom>
                  <a:rect b="b" l="l" r="r" t="t"/>
                  <a:pathLst>
                    <a:path extrusionOk="0" h="78581" w="78581">
                      <a:moveTo>
                        <a:pt x="0" y="0"/>
                      </a:moveTo>
                      <a:lnTo>
                        <a:pt x="78581" y="0"/>
                      </a:lnTo>
                      <a:lnTo>
                        <a:pt x="78581" y="78582"/>
                      </a:lnTo>
                      <a:lnTo>
                        <a:pt x="0" y="78582"/>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3" name="Google Shape;803;p28"/>
                <p:cNvSpPr/>
                <p:nvPr/>
              </p:nvSpPr>
              <p:spPr>
                <a:xfrm>
                  <a:off x="6381845" y="5994463"/>
                  <a:ext cx="78581" cy="78581"/>
                </a:xfrm>
                <a:custGeom>
                  <a:rect b="b" l="l" r="r" t="t"/>
                  <a:pathLst>
                    <a:path extrusionOk="0" h="78581" w="78581">
                      <a:moveTo>
                        <a:pt x="0" y="0"/>
                      </a:moveTo>
                      <a:lnTo>
                        <a:pt x="78581" y="0"/>
                      </a:lnTo>
                      <a:lnTo>
                        <a:pt x="78581" y="78582"/>
                      </a:lnTo>
                      <a:lnTo>
                        <a:pt x="0" y="78582"/>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4" name="Google Shape;804;p28"/>
                <p:cNvSpPr/>
                <p:nvPr/>
              </p:nvSpPr>
              <p:spPr>
                <a:xfrm>
                  <a:off x="6486144" y="5994463"/>
                  <a:ext cx="78581" cy="78581"/>
                </a:xfrm>
                <a:custGeom>
                  <a:rect b="b" l="l" r="r" t="t"/>
                  <a:pathLst>
                    <a:path extrusionOk="0" h="78581" w="78581">
                      <a:moveTo>
                        <a:pt x="0" y="0"/>
                      </a:moveTo>
                      <a:lnTo>
                        <a:pt x="78581" y="0"/>
                      </a:lnTo>
                      <a:lnTo>
                        <a:pt x="78581" y="78582"/>
                      </a:lnTo>
                      <a:lnTo>
                        <a:pt x="0" y="78582"/>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5" name="Google Shape;805;p28"/>
                <p:cNvSpPr/>
                <p:nvPr/>
              </p:nvSpPr>
              <p:spPr>
                <a:xfrm>
                  <a:off x="6590442" y="5994463"/>
                  <a:ext cx="78581" cy="78581"/>
                </a:xfrm>
                <a:custGeom>
                  <a:rect b="b" l="l" r="r" t="t"/>
                  <a:pathLst>
                    <a:path extrusionOk="0" h="78581" w="78581">
                      <a:moveTo>
                        <a:pt x="0" y="0"/>
                      </a:moveTo>
                      <a:lnTo>
                        <a:pt x="78581" y="0"/>
                      </a:lnTo>
                      <a:lnTo>
                        <a:pt x="78581" y="78582"/>
                      </a:lnTo>
                      <a:lnTo>
                        <a:pt x="0" y="78582"/>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6" name="Google Shape;806;p28"/>
                <p:cNvSpPr/>
                <p:nvPr/>
              </p:nvSpPr>
              <p:spPr>
                <a:xfrm>
                  <a:off x="6694836" y="5994463"/>
                  <a:ext cx="78581" cy="78581"/>
                </a:xfrm>
                <a:custGeom>
                  <a:rect b="b" l="l" r="r" t="t"/>
                  <a:pathLst>
                    <a:path extrusionOk="0" h="78581" w="78581">
                      <a:moveTo>
                        <a:pt x="0" y="0"/>
                      </a:moveTo>
                      <a:lnTo>
                        <a:pt x="78581" y="0"/>
                      </a:lnTo>
                      <a:lnTo>
                        <a:pt x="78581" y="78582"/>
                      </a:lnTo>
                      <a:lnTo>
                        <a:pt x="0" y="78582"/>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7" name="Google Shape;807;p28"/>
                <p:cNvSpPr/>
                <p:nvPr/>
              </p:nvSpPr>
              <p:spPr>
                <a:xfrm>
                  <a:off x="6799135" y="5994463"/>
                  <a:ext cx="78581" cy="78581"/>
                </a:xfrm>
                <a:custGeom>
                  <a:rect b="b" l="l" r="r" t="t"/>
                  <a:pathLst>
                    <a:path extrusionOk="0" h="78581" w="78581">
                      <a:moveTo>
                        <a:pt x="0" y="0"/>
                      </a:moveTo>
                      <a:lnTo>
                        <a:pt x="78581" y="0"/>
                      </a:lnTo>
                      <a:lnTo>
                        <a:pt x="78581" y="78582"/>
                      </a:lnTo>
                      <a:lnTo>
                        <a:pt x="0" y="78582"/>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8" name="Google Shape;808;p28"/>
                <p:cNvSpPr/>
                <p:nvPr/>
              </p:nvSpPr>
              <p:spPr>
                <a:xfrm>
                  <a:off x="6903434" y="5994463"/>
                  <a:ext cx="78581" cy="78581"/>
                </a:xfrm>
                <a:custGeom>
                  <a:rect b="b" l="l" r="r" t="t"/>
                  <a:pathLst>
                    <a:path extrusionOk="0" h="78581" w="78581">
                      <a:moveTo>
                        <a:pt x="0" y="0"/>
                      </a:moveTo>
                      <a:lnTo>
                        <a:pt x="78581" y="0"/>
                      </a:lnTo>
                      <a:lnTo>
                        <a:pt x="78581" y="78582"/>
                      </a:lnTo>
                      <a:lnTo>
                        <a:pt x="0" y="78582"/>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09" name="Google Shape;809;p28"/>
                <p:cNvSpPr/>
                <p:nvPr/>
              </p:nvSpPr>
              <p:spPr>
                <a:xfrm>
                  <a:off x="7007828" y="5994463"/>
                  <a:ext cx="78581" cy="78581"/>
                </a:xfrm>
                <a:custGeom>
                  <a:rect b="b" l="l" r="r" t="t"/>
                  <a:pathLst>
                    <a:path extrusionOk="0" h="78581" w="78581">
                      <a:moveTo>
                        <a:pt x="0" y="0"/>
                      </a:moveTo>
                      <a:lnTo>
                        <a:pt x="78581" y="0"/>
                      </a:lnTo>
                      <a:lnTo>
                        <a:pt x="78581" y="78582"/>
                      </a:lnTo>
                      <a:lnTo>
                        <a:pt x="0" y="78582"/>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0" name="Google Shape;810;p28"/>
                <p:cNvSpPr/>
                <p:nvPr/>
              </p:nvSpPr>
              <p:spPr>
                <a:xfrm>
                  <a:off x="7112126" y="5994463"/>
                  <a:ext cx="78581" cy="78581"/>
                </a:xfrm>
                <a:custGeom>
                  <a:rect b="b" l="l" r="r" t="t"/>
                  <a:pathLst>
                    <a:path extrusionOk="0" h="78581" w="78581">
                      <a:moveTo>
                        <a:pt x="0" y="0"/>
                      </a:moveTo>
                      <a:lnTo>
                        <a:pt x="78581" y="0"/>
                      </a:lnTo>
                      <a:lnTo>
                        <a:pt x="78581" y="78582"/>
                      </a:lnTo>
                      <a:lnTo>
                        <a:pt x="0" y="78582"/>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1" name="Google Shape;811;p28"/>
                <p:cNvSpPr/>
                <p:nvPr/>
              </p:nvSpPr>
              <p:spPr>
                <a:xfrm>
                  <a:off x="7216425" y="5994463"/>
                  <a:ext cx="78581" cy="78581"/>
                </a:xfrm>
                <a:custGeom>
                  <a:rect b="b" l="l" r="r" t="t"/>
                  <a:pathLst>
                    <a:path extrusionOk="0" h="78581" w="78581">
                      <a:moveTo>
                        <a:pt x="0" y="0"/>
                      </a:moveTo>
                      <a:lnTo>
                        <a:pt x="78581" y="0"/>
                      </a:lnTo>
                      <a:lnTo>
                        <a:pt x="78581" y="78582"/>
                      </a:lnTo>
                      <a:lnTo>
                        <a:pt x="0" y="78582"/>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2" name="Google Shape;812;p28"/>
                <p:cNvSpPr/>
                <p:nvPr/>
              </p:nvSpPr>
              <p:spPr>
                <a:xfrm>
                  <a:off x="7320819" y="5994463"/>
                  <a:ext cx="78581" cy="78581"/>
                </a:xfrm>
                <a:custGeom>
                  <a:rect b="b" l="l" r="r" t="t"/>
                  <a:pathLst>
                    <a:path extrusionOk="0" h="78581" w="78581">
                      <a:moveTo>
                        <a:pt x="0" y="0"/>
                      </a:moveTo>
                      <a:lnTo>
                        <a:pt x="78582" y="0"/>
                      </a:lnTo>
                      <a:lnTo>
                        <a:pt x="78582" y="78582"/>
                      </a:lnTo>
                      <a:lnTo>
                        <a:pt x="0" y="78582"/>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13" name="Google Shape;813;p28"/>
              <p:cNvGrpSpPr/>
              <p:nvPr/>
            </p:nvGrpSpPr>
            <p:grpSpPr>
              <a:xfrm>
                <a:off x="6577103" y="3995572"/>
                <a:ext cx="1198690" cy="70794"/>
                <a:chOff x="6068853" y="6189630"/>
                <a:chExt cx="1330547" cy="78581"/>
              </a:xfrm>
            </p:grpSpPr>
            <p:sp>
              <p:nvSpPr>
                <p:cNvPr id="814" name="Google Shape;814;p28"/>
                <p:cNvSpPr/>
                <p:nvPr/>
              </p:nvSpPr>
              <p:spPr>
                <a:xfrm>
                  <a:off x="6068853" y="6189630"/>
                  <a:ext cx="78581" cy="78581"/>
                </a:xfrm>
                <a:custGeom>
                  <a:rect b="b" l="l" r="r" t="t"/>
                  <a:pathLst>
                    <a:path extrusionOk="0" h="78581" w="78581">
                      <a:moveTo>
                        <a:pt x="0" y="0"/>
                      </a:moveTo>
                      <a:lnTo>
                        <a:pt x="78581" y="0"/>
                      </a:lnTo>
                      <a:lnTo>
                        <a:pt x="78581" y="78581"/>
                      </a:lnTo>
                      <a:lnTo>
                        <a:pt x="0" y="7858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5" name="Google Shape;815;p28"/>
                <p:cNvSpPr/>
                <p:nvPr/>
              </p:nvSpPr>
              <p:spPr>
                <a:xfrm>
                  <a:off x="6173152" y="6189630"/>
                  <a:ext cx="78581" cy="78581"/>
                </a:xfrm>
                <a:custGeom>
                  <a:rect b="b" l="l" r="r" t="t"/>
                  <a:pathLst>
                    <a:path extrusionOk="0" h="78581" w="78581">
                      <a:moveTo>
                        <a:pt x="0" y="0"/>
                      </a:moveTo>
                      <a:lnTo>
                        <a:pt x="78581" y="0"/>
                      </a:lnTo>
                      <a:lnTo>
                        <a:pt x="78581" y="78581"/>
                      </a:lnTo>
                      <a:lnTo>
                        <a:pt x="0" y="7858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6" name="Google Shape;816;p28"/>
                <p:cNvSpPr/>
                <p:nvPr/>
              </p:nvSpPr>
              <p:spPr>
                <a:xfrm>
                  <a:off x="6277451" y="6189630"/>
                  <a:ext cx="497300" cy="78581"/>
                </a:xfrm>
                <a:custGeom>
                  <a:rect b="b" l="l" r="r" t="t"/>
                  <a:pathLst>
                    <a:path extrusionOk="0" h="78581" w="497300">
                      <a:moveTo>
                        <a:pt x="0" y="0"/>
                      </a:moveTo>
                      <a:lnTo>
                        <a:pt x="497300" y="0"/>
                      </a:lnTo>
                      <a:lnTo>
                        <a:pt x="497300" y="78581"/>
                      </a:lnTo>
                      <a:lnTo>
                        <a:pt x="0" y="7858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7" name="Google Shape;817;p28"/>
                <p:cNvSpPr/>
                <p:nvPr/>
              </p:nvSpPr>
              <p:spPr>
                <a:xfrm>
                  <a:off x="6799135" y="6189630"/>
                  <a:ext cx="78581" cy="78581"/>
                </a:xfrm>
                <a:custGeom>
                  <a:rect b="b" l="l" r="r" t="t"/>
                  <a:pathLst>
                    <a:path extrusionOk="0" h="78581" w="78581">
                      <a:moveTo>
                        <a:pt x="0" y="0"/>
                      </a:moveTo>
                      <a:lnTo>
                        <a:pt x="78581" y="0"/>
                      </a:lnTo>
                      <a:lnTo>
                        <a:pt x="78581" y="78581"/>
                      </a:lnTo>
                      <a:lnTo>
                        <a:pt x="0" y="7858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8" name="Google Shape;818;p28"/>
                <p:cNvSpPr/>
                <p:nvPr/>
              </p:nvSpPr>
              <p:spPr>
                <a:xfrm>
                  <a:off x="6903434" y="6189630"/>
                  <a:ext cx="78581" cy="78581"/>
                </a:xfrm>
                <a:custGeom>
                  <a:rect b="b" l="l" r="r" t="t"/>
                  <a:pathLst>
                    <a:path extrusionOk="0" h="78581" w="78581">
                      <a:moveTo>
                        <a:pt x="0" y="0"/>
                      </a:moveTo>
                      <a:lnTo>
                        <a:pt x="78581" y="0"/>
                      </a:lnTo>
                      <a:lnTo>
                        <a:pt x="78581" y="78581"/>
                      </a:lnTo>
                      <a:lnTo>
                        <a:pt x="0" y="7858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19" name="Google Shape;819;p28"/>
                <p:cNvSpPr/>
                <p:nvPr/>
              </p:nvSpPr>
              <p:spPr>
                <a:xfrm>
                  <a:off x="7007828" y="6189630"/>
                  <a:ext cx="78581" cy="78581"/>
                </a:xfrm>
                <a:custGeom>
                  <a:rect b="b" l="l" r="r" t="t"/>
                  <a:pathLst>
                    <a:path extrusionOk="0" h="78581" w="78581">
                      <a:moveTo>
                        <a:pt x="0" y="0"/>
                      </a:moveTo>
                      <a:lnTo>
                        <a:pt x="78581" y="0"/>
                      </a:lnTo>
                      <a:lnTo>
                        <a:pt x="78581" y="78581"/>
                      </a:lnTo>
                      <a:lnTo>
                        <a:pt x="0" y="7858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0" name="Google Shape;820;p28"/>
                <p:cNvSpPr/>
                <p:nvPr/>
              </p:nvSpPr>
              <p:spPr>
                <a:xfrm>
                  <a:off x="7112126" y="6189630"/>
                  <a:ext cx="78581" cy="78581"/>
                </a:xfrm>
                <a:custGeom>
                  <a:rect b="b" l="l" r="r" t="t"/>
                  <a:pathLst>
                    <a:path extrusionOk="0" h="78581" w="78581">
                      <a:moveTo>
                        <a:pt x="0" y="0"/>
                      </a:moveTo>
                      <a:lnTo>
                        <a:pt x="78581" y="0"/>
                      </a:lnTo>
                      <a:lnTo>
                        <a:pt x="78581" y="78581"/>
                      </a:lnTo>
                      <a:lnTo>
                        <a:pt x="0" y="7858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1" name="Google Shape;821;p28"/>
                <p:cNvSpPr/>
                <p:nvPr/>
              </p:nvSpPr>
              <p:spPr>
                <a:xfrm>
                  <a:off x="7216425" y="6189630"/>
                  <a:ext cx="78581" cy="78581"/>
                </a:xfrm>
                <a:custGeom>
                  <a:rect b="b" l="l" r="r" t="t"/>
                  <a:pathLst>
                    <a:path extrusionOk="0" h="78581" w="78581">
                      <a:moveTo>
                        <a:pt x="0" y="0"/>
                      </a:moveTo>
                      <a:lnTo>
                        <a:pt x="78581" y="0"/>
                      </a:lnTo>
                      <a:lnTo>
                        <a:pt x="78581" y="78581"/>
                      </a:lnTo>
                      <a:lnTo>
                        <a:pt x="0" y="7858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2" name="Google Shape;822;p28"/>
                <p:cNvSpPr/>
                <p:nvPr/>
              </p:nvSpPr>
              <p:spPr>
                <a:xfrm>
                  <a:off x="7320819" y="6189630"/>
                  <a:ext cx="78581" cy="78581"/>
                </a:xfrm>
                <a:custGeom>
                  <a:rect b="b" l="l" r="r" t="t"/>
                  <a:pathLst>
                    <a:path extrusionOk="0" h="78581" w="78581">
                      <a:moveTo>
                        <a:pt x="0" y="0"/>
                      </a:moveTo>
                      <a:lnTo>
                        <a:pt x="78582" y="0"/>
                      </a:lnTo>
                      <a:lnTo>
                        <a:pt x="78582" y="78581"/>
                      </a:lnTo>
                      <a:lnTo>
                        <a:pt x="0" y="7858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23" name="Google Shape;823;p28"/>
              <p:cNvGrpSpPr/>
              <p:nvPr/>
            </p:nvGrpSpPr>
            <p:grpSpPr>
              <a:xfrm>
                <a:off x="6622239" y="3908904"/>
                <a:ext cx="1104727" cy="70794"/>
                <a:chOff x="6118955" y="6093428"/>
                <a:chExt cx="1226248" cy="78581"/>
              </a:xfrm>
            </p:grpSpPr>
            <p:sp>
              <p:nvSpPr>
                <p:cNvPr id="824" name="Google Shape;824;p28"/>
                <p:cNvSpPr/>
                <p:nvPr/>
              </p:nvSpPr>
              <p:spPr>
                <a:xfrm>
                  <a:off x="6118955" y="6093428"/>
                  <a:ext cx="78581" cy="78581"/>
                </a:xfrm>
                <a:custGeom>
                  <a:rect b="b" l="l" r="r" t="t"/>
                  <a:pathLst>
                    <a:path extrusionOk="0" h="78581" w="78581">
                      <a:moveTo>
                        <a:pt x="0" y="0"/>
                      </a:moveTo>
                      <a:lnTo>
                        <a:pt x="78581" y="0"/>
                      </a:lnTo>
                      <a:lnTo>
                        <a:pt x="78581" y="78581"/>
                      </a:lnTo>
                      <a:lnTo>
                        <a:pt x="0" y="7858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5" name="Google Shape;825;p28"/>
                <p:cNvSpPr/>
                <p:nvPr/>
              </p:nvSpPr>
              <p:spPr>
                <a:xfrm>
                  <a:off x="6223254" y="6093428"/>
                  <a:ext cx="78581" cy="78581"/>
                </a:xfrm>
                <a:custGeom>
                  <a:rect b="b" l="l" r="r" t="t"/>
                  <a:pathLst>
                    <a:path extrusionOk="0" h="78581" w="78581">
                      <a:moveTo>
                        <a:pt x="0" y="0"/>
                      </a:moveTo>
                      <a:lnTo>
                        <a:pt x="78581" y="0"/>
                      </a:lnTo>
                      <a:lnTo>
                        <a:pt x="78581" y="78581"/>
                      </a:lnTo>
                      <a:lnTo>
                        <a:pt x="0" y="7858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6" name="Google Shape;826;p28"/>
                <p:cNvSpPr/>
                <p:nvPr/>
              </p:nvSpPr>
              <p:spPr>
                <a:xfrm>
                  <a:off x="6327648" y="6093428"/>
                  <a:ext cx="78581" cy="78581"/>
                </a:xfrm>
                <a:custGeom>
                  <a:rect b="b" l="l" r="r" t="t"/>
                  <a:pathLst>
                    <a:path extrusionOk="0" h="78581" w="78581">
                      <a:moveTo>
                        <a:pt x="0" y="0"/>
                      </a:moveTo>
                      <a:lnTo>
                        <a:pt x="78581" y="0"/>
                      </a:lnTo>
                      <a:lnTo>
                        <a:pt x="78581" y="78581"/>
                      </a:lnTo>
                      <a:lnTo>
                        <a:pt x="0" y="7858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7" name="Google Shape;827;p28"/>
                <p:cNvSpPr/>
                <p:nvPr/>
              </p:nvSpPr>
              <p:spPr>
                <a:xfrm>
                  <a:off x="6431946" y="6093428"/>
                  <a:ext cx="78581" cy="78581"/>
                </a:xfrm>
                <a:custGeom>
                  <a:rect b="b" l="l" r="r" t="t"/>
                  <a:pathLst>
                    <a:path extrusionOk="0" h="78581" w="78581">
                      <a:moveTo>
                        <a:pt x="0" y="0"/>
                      </a:moveTo>
                      <a:lnTo>
                        <a:pt x="78581" y="0"/>
                      </a:lnTo>
                      <a:lnTo>
                        <a:pt x="78581" y="78581"/>
                      </a:lnTo>
                      <a:lnTo>
                        <a:pt x="0" y="7858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8" name="Google Shape;828;p28"/>
                <p:cNvSpPr/>
                <p:nvPr/>
              </p:nvSpPr>
              <p:spPr>
                <a:xfrm>
                  <a:off x="6536245" y="6093428"/>
                  <a:ext cx="78581" cy="78581"/>
                </a:xfrm>
                <a:custGeom>
                  <a:rect b="b" l="l" r="r" t="t"/>
                  <a:pathLst>
                    <a:path extrusionOk="0" h="78581" w="78581">
                      <a:moveTo>
                        <a:pt x="0" y="0"/>
                      </a:moveTo>
                      <a:lnTo>
                        <a:pt x="78581" y="0"/>
                      </a:lnTo>
                      <a:lnTo>
                        <a:pt x="78581" y="78581"/>
                      </a:lnTo>
                      <a:lnTo>
                        <a:pt x="0" y="7858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29" name="Google Shape;829;p28"/>
                <p:cNvSpPr/>
                <p:nvPr/>
              </p:nvSpPr>
              <p:spPr>
                <a:xfrm>
                  <a:off x="6640639" y="6093428"/>
                  <a:ext cx="78581" cy="78581"/>
                </a:xfrm>
                <a:custGeom>
                  <a:rect b="b" l="l" r="r" t="t"/>
                  <a:pathLst>
                    <a:path extrusionOk="0" h="78581" w="78581">
                      <a:moveTo>
                        <a:pt x="0" y="0"/>
                      </a:moveTo>
                      <a:lnTo>
                        <a:pt x="78581" y="0"/>
                      </a:lnTo>
                      <a:lnTo>
                        <a:pt x="78581" y="78581"/>
                      </a:lnTo>
                      <a:lnTo>
                        <a:pt x="0" y="7858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0" name="Google Shape;830;p28"/>
                <p:cNvSpPr/>
                <p:nvPr/>
              </p:nvSpPr>
              <p:spPr>
                <a:xfrm>
                  <a:off x="6744938" y="6093428"/>
                  <a:ext cx="78581" cy="78581"/>
                </a:xfrm>
                <a:custGeom>
                  <a:rect b="b" l="l" r="r" t="t"/>
                  <a:pathLst>
                    <a:path extrusionOk="0" h="78581" w="78581">
                      <a:moveTo>
                        <a:pt x="0" y="0"/>
                      </a:moveTo>
                      <a:lnTo>
                        <a:pt x="78581" y="0"/>
                      </a:lnTo>
                      <a:lnTo>
                        <a:pt x="78581" y="78581"/>
                      </a:lnTo>
                      <a:lnTo>
                        <a:pt x="0" y="7858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1" name="Google Shape;831;p28"/>
                <p:cNvSpPr/>
                <p:nvPr/>
              </p:nvSpPr>
              <p:spPr>
                <a:xfrm>
                  <a:off x="6849237" y="6093428"/>
                  <a:ext cx="78581" cy="78581"/>
                </a:xfrm>
                <a:custGeom>
                  <a:rect b="b" l="l" r="r" t="t"/>
                  <a:pathLst>
                    <a:path extrusionOk="0" h="78581" w="78581">
                      <a:moveTo>
                        <a:pt x="0" y="0"/>
                      </a:moveTo>
                      <a:lnTo>
                        <a:pt x="78581" y="0"/>
                      </a:lnTo>
                      <a:lnTo>
                        <a:pt x="78581" y="78581"/>
                      </a:lnTo>
                      <a:lnTo>
                        <a:pt x="0" y="7858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2" name="Google Shape;832;p28"/>
                <p:cNvSpPr/>
                <p:nvPr/>
              </p:nvSpPr>
              <p:spPr>
                <a:xfrm>
                  <a:off x="6953631" y="6093428"/>
                  <a:ext cx="78581" cy="78581"/>
                </a:xfrm>
                <a:custGeom>
                  <a:rect b="b" l="l" r="r" t="t"/>
                  <a:pathLst>
                    <a:path extrusionOk="0" h="78581" w="78581">
                      <a:moveTo>
                        <a:pt x="0" y="0"/>
                      </a:moveTo>
                      <a:lnTo>
                        <a:pt x="78581" y="0"/>
                      </a:lnTo>
                      <a:lnTo>
                        <a:pt x="78581" y="78581"/>
                      </a:lnTo>
                      <a:lnTo>
                        <a:pt x="0" y="7858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3" name="Google Shape;833;p28"/>
                <p:cNvSpPr/>
                <p:nvPr/>
              </p:nvSpPr>
              <p:spPr>
                <a:xfrm>
                  <a:off x="7057929" y="6093428"/>
                  <a:ext cx="78581" cy="78581"/>
                </a:xfrm>
                <a:custGeom>
                  <a:rect b="b" l="l" r="r" t="t"/>
                  <a:pathLst>
                    <a:path extrusionOk="0" h="78581" w="78581">
                      <a:moveTo>
                        <a:pt x="0" y="0"/>
                      </a:moveTo>
                      <a:lnTo>
                        <a:pt x="78581" y="0"/>
                      </a:lnTo>
                      <a:lnTo>
                        <a:pt x="78581" y="78581"/>
                      </a:lnTo>
                      <a:lnTo>
                        <a:pt x="0" y="7858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4" name="Google Shape;834;p28"/>
                <p:cNvSpPr/>
                <p:nvPr/>
              </p:nvSpPr>
              <p:spPr>
                <a:xfrm>
                  <a:off x="7162228" y="6093428"/>
                  <a:ext cx="78581" cy="78581"/>
                </a:xfrm>
                <a:custGeom>
                  <a:rect b="b" l="l" r="r" t="t"/>
                  <a:pathLst>
                    <a:path extrusionOk="0" h="78581" w="78581">
                      <a:moveTo>
                        <a:pt x="0" y="0"/>
                      </a:moveTo>
                      <a:lnTo>
                        <a:pt x="78581" y="0"/>
                      </a:lnTo>
                      <a:lnTo>
                        <a:pt x="78581" y="78581"/>
                      </a:lnTo>
                      <a:lnTo>
                        <a:pt x="0" y="7858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5" name="Google Shape;835;p28"/>
                <p:cNvSpPr/>
                <p:nvPr/>
              </p:nvSpPr>
              <p:spPr>
                <a:xfrm>
                  <a:off x="7266622" y="6093428"/>
                  <a:ext cx="78581" cy="78581"/>
                </a:xfrm>
                <a:custGeom>
                  <a:rect b="b" l="l" r="r" t="t"/>
                  <a:pathLst>
                    <a:path extrusionOk="0" h="78581" w="78581">
                      <a:moveTo>
                        <a:pt x="0" y="0"/>
                      </a:moveTo>
                      <a:lnTo>
                        <a:pt x="78581" y="0"/>
                      </a:lnTo>
                      <a:lnTo>
                        <a:pt x="78581" y="78581"/>
                      </a:lnTo>
                      <a:lnTo>
                        <a:pt x="0" y="78581"/>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36" name="Google Shape;836;p28"/>
              <p:cNvSpPr/>
              <p:nvPr/>
            </p:nvSpPr>
            <p:spPr>
              <a:xfrm>
                <a:off x="7740658" y="3711543"/>
                <a:ext cx="33604" cy="33604"/>
              </a:xfrm>
              <a:custGeom>
                <a:rect b="b" l="l" r="r" t="t"/>
                <a:pathLst>
                  <a:path extrusionOk="0" h="37338" w="37338">
                    <a:moveTo>
                      <a:pt x="37338" y="18669"/>
                    </a:moveTo>
                    <a:cubicBezTo>
                      <a:pt x="37338" y="28980"/>
                      <a:pt x="28980" y="37338"/>
                      <a:pt x="18669" y="37338"/>
                    </a:cubicBezTo>
                    <a:cubicBezTo>
                      <a:pt x="8358" y="37338"/>
                      <a:pt x="0" y="28980"/>
                      <a:pt x="0" y="18669"/>
                    </a:cubicBezTo>
                    <a:cubicBezTo>
                      <a:pt x="0" y="8359"/>
                      <a:pt x="8358" y="0"/>
                      <a:pt x="18669" y="0"/>
                    </a:cubicBezTo>
                    <a:cubicBezTo>
                      <a:pt x="28979" y="0"/>
                      <a:pt x="37338" y="8358"/>
                      <a:pt x="37338" y="1866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37" name="Google Shape;837;p28"/>
            <p:cNvGrpSpPr/>
            <p:nvPr/>
          </p:nvGrpSpPr>
          <p:grpSpPr>
            <a:xfrm>
              <a:off x="6367914" y="2012818"/>
              <a:ext cx="1448168" cy="1250722"/>
              <a:chOff x="6497466" y="2113795"/>
              <a:chExt cx="1186439" cy="1024678"/>
            </a:xfrm>
          </p:grpSpPr>
          <p:sp>
            <p:nvSpPr>
              <p:cNvPr id="838" name="Google Shape;838;p28"/>
              <p:cNvSpPr/>
              <p:nvPr/>
            </p:nvSpPr>
            <p:spPr>
              <a:xfrm>
                <a:off x="6497466" y="2113795"/>
                <a:ext cx="1186433" cy="1024678"/>
              </a:xfrm>
              <a:custGeom>
                <a:rect b="b" l="l" r="r" t="t"/>
                <a:pathLst>
                  <a:path extrusionOk="0" h="1915286" w="1318259">
                    <a:moveTo>
                      <a:pt x="1266444" y="0"/>
                    </a:moveTo>
                    <a:cubicBezTo>
                      <a:pt x="1295061" y="0"/>
                      <a:pt x="1318260" y="23199"/>
                      <a:pt x="1318260" y="51816"/>
                    </a:cubicBezTo>
                    <a:lnTo>
                      <a:pt x="1318260" y="1863471"/>
                    </a:lnTo>
                    <a:cubicBezTo>
                      <a:pt x="1318260" y="1892089"/>
                      <a:pt x="1295061" y="1915287"/>
                      <a:pt x="1266444" y="1915287"/>
                    </a:cubicBezTo>
                    <a:lnTo>
                      <a:pt x="51816" y="1915287"/>
                    </a:lnTo>
                    <a:cubicBezTo>
                      <a:pt x="23198" y="1915287"/>
                      <a:pt x="0" y="1892089"/>
                      <a:pt x="0" y="1863471"/>
                    </a:cubicBezTo>
                    <a:lnTo>
                      <a:pt x="0" y="51816"/>
                    </a:lnTo>
                    <a:cubicBezTo>
                      <a:pt x="0" y="23199"/>
                      <a:pt x="23198" y="0"/>
                      <a:pt x="51816"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39" name="Google Shape;839;p28"/>
              <p:cNvSpPr/>
              <p:nvPr/>
            </p:nvSpPr>
            <p:spPr>
              <a:xfrm>
                <a:off x="6497472" y="2113798"/>
                <a:ext cx="1186433" cy="84696"/>
              </a:xfrm>
              <a:custGeom>
                <a:rect b="b" l="l" r="r" t="t"/>
                <a:pathLst>
                  <a:path extrusionOk="0" h="94107" w="1318259">
                    <a:moveTo>
                      <a:pt x="1318260" y="51816"/>
                    </a:moveTo>
                    <a:lnTo>
                      <a:pt x="1318260" y="94107"/>
                    </a:lnTo>
                    <a:lnTo>
                      <a:pt x="0" y="94107"/>
                    </a:lnTo>
                    <a:lnTo>
                      <a:pt x="0" y="51816"/>
                    </a:lnTo>
                    <a:cubicBezTo>
                      <a:pt x="0" y="23241"/>
                      <a:pt x="23241" y="0"/>
                      <a:pt x="51816" y="0"/>
                    </a:cubicBezTo>
                    <a:lnTo>
                      <a:pt x="1266444" y="0"/>
                    </a:lnTo>
                    <a:cubicBezTo>
                      <a:pt x="1295019" y="0"/>
                      <a:pt x="1318260" y="23241"/>
                      <a:pt x="1318260" y="51816"/>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40" name="Google Shape;840;p28"/>
              <p:cNvGrpSpPr/>
              <p:nvPr/>
            </p:nvGrpSpPr>
            <p:grpSpPr>
              <a:xfrm>
                <a:off x="7512268" y="2145579"/>
                <a:ext cx="126741" cy="28145"/>
                <a:chOff x="7106888" y="4136136"/>
                <a:chExt cx="140683" cy="31241"/>
              </a:xfrm>
            </p:grpSpPr>
            <p:sp>
              <p:nvSpPr>
                <p:cNvPr id="841" name="Google Shape;841;p28"/>
                <p:cNvSpPr/>
                <p:nvPr/>
              </p:nvSpPr>
              <p:spPr>
                <a:xfrm>
                  <a:off x="7216330" y="4136136"/>
                  <a:ext cx="31241" cy="31241"/>
                </a:xfrm>
                <a:custGeom>
                  <a:rect b="b" l="l" r="r" t="t"/>
                  <a:pathLst>
                    <a:path extrusionOk="0" h="31241" w="31241">
                      <a:moveTo>
                        <a:pt x="31242" y="15621"/>
                      </a:moveTo>
                      <a:cubicBezTo>
                        <a:pt x="31242" y="24248"/>
                        <a:pt x="24248" y="31242"/>
                        <a:pt x="15621" y="31242"/>
                      </a:cubicBezTo>
                      <a:cubicBezTo>
                        <a:pt x="6994" y="31242"/>
                        <a:pt x="0" y="24248"/>
                        <a:pt x="0" y="15621"/>
                      </a:cubicBezTo>
                      <a:cubicBezTo>
                        <a:pt x="0" y="6994"/>
                        <a:pt x="6994" y="0"/>
                        <a:pt x="15621" y="0"/>
                      </a:cubicBezTo>
                      <a:cubicBezTo>
                        <a:pt x="24248" y="0"/>
                        <a:pt x="31242" y="6994"/>
                        <a:pt x="31242" y="15621"/>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2" name="Google Shape;842;p28"/>
                <p:cNvSpPr/>
                <p:nvPr/>
              </p:nvSpPr>
              <p:spPr>
                <a:xfrm>
                  <a:off x="7161561" y="4136136"/>
                  <a:ext cx="31241" cy="31241"/>
                </a:xfrm>
                <a:custGeom>
                  <a:rect b="b" l="l" r="r" t="t"/>
                  <a:pathLst>
                    <a:path extrusionOk="0" h="31241" w="31241">
                      <a:moveTo>
                        <a:pt x="31242" y="15621"/>
                      </a:moveTo>
                      <a:cubicBezTo>
                        <a:pt x="31242" y="24248"/>
                        <a:pt x="24248" y="31242"/>
                        <a:pt x="15621" y="31242"/>
                      </a:cubicBezTo>
                      <a:cubicBezTo>
                        <a:pt x="6994" y="31242"/>
                        <a:pt x="0" y="24248"/>
                        <a:pt x="0" y="15621"/>
                      </a:cubicBezTo>
                      <a:cubicBezTo>
                        <a:pt x="0" y="6994"/>
                        <a:pt x="6994" y="0"/>
                        <a:pt x="15621" y="0"/>
                      </a:cubicBezTo>
                      <a:cubicBezTo>
                        <a:pt x="24248" y="0"/>
                        <a:pt x="31242" y="6994"/>
                        <a:pt x="31242" y="15621"/>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3" name="Google Shape;843;p28"/>
                <p:cNvSpPr/>
                <p:nvPr/>
              </p:nvSpPr>
              <p:spPr>
                <a:xfrm>
                  <a:off x="7106888" y="4136136"/>
                  <a:ext cx="31241" cy="31241"/>
                </a:xfrm>
                <a:custGeom>
                  <a:rect b="b" l="l" r="r" t="t"/>
                  <a:pathLst>
                    <a:path extrusionOk="0" h="31241" w="31241">
                      <a:moveTo>
                        <a:pt x="31242" y="15621"/>
                      </a:moveTo>
                      <a:cubicBezTo>
                        <a:pt x="31242" y="24248"/>
                        <a:pt x="24248" y="31242"/>
                        <a:pt x="15621" y="31242"/>
                      </a:cubicBezTo>
                      <a:cubicBezTo>
                        <a:pt x="6993" y="31242"/>
                        <a:pt x="-1" y="24248"/>
                        <a:pt x="-1" y="15621"/>
                      </a:cubicBezTo>
                      <a:cubicBezTo>
                        <a:pt x="-1" y="6994"/>
                        <a:pt x="6993" y="0"/>
                        <a:pt x="15621" y="0"/>
                      </a:cubicBezTo>
                      <a:cubicBezTo>
                        <a:pt x="24248" y="0"/>
                        <a:pt x="31242" y="6994"/>
                        <a:pt x="31242" y="15621"/>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44" name="Google Shape;844;p28"/>
              <p:cNvSpPr/>
              <p:nvPr/>
            </p:nvSpPr>
            <p:spPr>
              <a:xfrm>
                <a:off x="6515578" y="2215995"/>
                <a:ext cx="1150258" cy="460514"/>
              </a:xfrm>
              <a:custGeom>
                <a:rect b="b" l="l" r="r" t="t"/>
                <a:pathLst>
                  <a:path extrusionOk="0" h="511682" w="1278064">
                    <a:moveTo>
                      <a:pt x="0" y="0"/>
                    </a:moveTo>
                    <a:lnTo>
                      <a:pt x="1278064" y="0"/>
                    </a:lnTo>
                    <a:lnTo>
                      <a:pt x="1278064" y="511683"/>
                    </a:lnTo>
                    <a:lnTo>
                      <a:pt x="0" y="511683"/>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5" name="Google Shape;845;p28"/>
              <p:cNvSpPr/>
              <p:nvPr/>
            </p:nvSpPr>
            <p:spPr>
              <a:xfrm>
                <a:off x="6548699" y="2724580"/>
                <a:ext cx="316840" cy="275091"/>
              </a:xfrm>
              <a:custGeom>
                <a:rect b="b" l="l" r="r" t="t"/>
                <a:pathLst>
                  <a:path extrusionOk="0" h="305657" w="352044">
                    <a:moveTo>
                      <a:pt x="0" y="0"/>
                    </a:moveTo>
                    <a:lnTo>
                      <a:pt x="352044" y="0"/>
                    </a:lnTo>
                    <a:lnTo>
                      <a:pt x="352044" y="305657"/>
                    </a:lnTo>
                    <a:lnTo>
                      <a:pt x="0" y="305657"/>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6" name="Google Shape;846;p28"/>
              <p:cNvSpPr/>
              <p:nvPr/>
            </p:nvSpPr>
            <p:spPr>
              <a:xfrm>
                <a:off x="6896308" y="2724580"/>
                <a:ext cx="741778" cy="20916"/>
              </a:xfrm>
              <a:custGeom>
                <a:rect b="b" l="l" r="r" t="t"/>
                <a:pathLst>
                  <a:path extrusionOk="0" h="23240" w="824198">
                    <a:moveTo>
                      <a:pt x="0" y="0"/>
                    </a:moveTo>
                    <a:lnTo>
                      <a:pt x="824199" y="0"/>
                    </a:lnTo>
                    <a:lnTo>
                      <a:pt x="824199" y="23241"/>
                    </a:lnTo>
                    <a:lnTo>
                      <a:pt x="0" y="23241"/>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7" name="Google Shape;847;p28"/>
              <p:cNvSpPr/>
              <p:nvPr/>
            </p:nvSpPr>
            <p:spPr>
              <a:xfrm>
                <a:off x="6896308" y="2775721"/>
                <a:ext cx="741778" cy="20916"/>
              </a:xfrm>
              <a:custGeom>
                <a:rect b="b" l="l" r="r" t="t"/>
                <a:pathLst>
                  <a:path extrusionOk="0" h="23240" w="824198">
                    <a:moveTo>
                      <a:pt x="0" y="0"/>
                    </a:moveTo>
                    <a:lnTo>
                      <a:pt x="824199" y="0"/>
                    </a:lnTo>
                    <a:lnTo>
                      <a:pt x="824199" y="23241"/>
                    </a:lnTo>
                    <a:lnTo>
                      <a:pt x="0" y="23241"/>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8" name="Google Shape;848;p28"/>
              <p:cNvSpPr/>
              <p:nvPr/>
            </p:nvSpPr>
            <p:spPr>
              <a:xfrm>
                <a:off x="6896308" y="2826777"/>
                <a:ext cx="741778" cy="20916"/>
              </a:xfrm>
              <a:custGeom>
                <a:rect b="b" l="l" r="r" t="t"/>
                <a:pathLst>
                  <a:path extrusionOk="0" h="23240" w="824198">
                    <a:moveTo>
                      <a:pt x="0" y="0"/>
                    </a:moveTo>
                    <a:lnTo>
                      <a:pt x="824199" y="0"/>
                    </a:lnTo>
                    <a:lnTo>
                      <a:pt x="824199" y="23241"/>
                    </a:lnTo>
                    <a:lnTo>
                      <a:pt x="0" y="23241"/>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49" name="Google Shape;849;p28"/>
              <p:cNvSpPr/>
              <p:nvPr/>
            </p:nvSpPr>
            <p:spPr>
              <a:xfrm>
                <a:off x="6896308" y="2877919"/>
                <a:ext cx="741778" cy="20916"/>
              </a:xfrm>
              <a:custGeom>
                <a:rect b="b" l="l" r="r" t="t"/>
                <a:pathLst>
                  <a:path extrusionOk="0" h="23240" w="824198">
                    <a:moveTo>
                      <a:pt x="0" y="0"/>
                    </a:moveTo>
                    <a:lnTo>
                      <a:pt x="824199" y="0"/>
                    </a:lnTo>
                    <a:lnTo>
                      <a:pt x="824199" y="23241"/>
                    </a:lnTo>
                    <a:lnTo>
                      <a:pt x="0" y="23241"/>
                    </a:lnTo>
                    <a:close/>
                  </a:path>
                </a:pathLst>
              </a:custGeom>
              <a:solidFill>
                <a:srgbClr val="FFFFF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50" name="Google Shape;850;p28"/>
              <p:cNvGrpSpPr/>
              <p:nvPr/>
            </p:nvGrpSpPr>
            <p:grpSpPr>
              <a:xfrm>
                <a:off x="7422424" y="2953744"/>
                <a:ext cx="216586" cy="46337"/>
                <a:chOff x="7007161" y="5033200"/>
                <a:chExt cx="240411" cy="51434"/>
              </a:xfrm>
            </p:grpSpPr>
            <p:sp>
              <p:nvSpPr>
                <p:cNvPr id="851" name="Google Shape;851;p28"/>
                <p:cNvSpPr/>
                <p:nvPr/>
              </p:nvSpPr>
              <p:spPr>
                <a:xfrm>
                  <a:off x="7007161" y="5033200"/>
                  <a:ext cx="240411" cy="51434"/>
                </a:xfrm>
                <a:custGeom>
                  <a:rect b="b" l="l" r="r" t="t"/>
                  <a:pathLst>
                    <a:path extrusionOk="0" h="51434" w="240411">
                      <a:moveTo>
                        <a:pt x="214694" y="51435"/>
                      </a:moveTo>
                      <a:lnTo>
                        <a:pt x="25718" y="51435"/>
                      </a:lnTo>
                      <a:cubicBezTo>
                        <a:pt x="11525" y="51435"/>
                        <a:pt x="0" y="39814"/>
                        <a:pt x="0" y="25717"/>
                      </a:cubicBezTo>
                      <a:lnTo>
                        <a:pt x="0" y="25717"/>
                      </a:lnTo>
                      <a:cubicBezTo>
                        <a:pt x="0" y="11525"/>
                        <a:pt x="11621" y="0"/>
                        <a:pt x="25718" y="0"/>
                      </a:cubicBezTo>
                      <a:lnTo>
                        <a:pt x="214694" y="0"/>
                      </a:lnTo>
                      <a:cubicBezTo>
                        <a:pt x="228886" y="0"/>
                        <a:pt x="240411" y="11621"/>
                        <a:pt x="240411" y="25717"/>
                      </a:cubicBezTo>
                      <a:lnTo>
                        <a:pt x="240411" y="25717"/>
                      </a:lnTo>
                      <a:cubicBezTo>
                        <a:pt x="240411" y="39909"/>
                        <a:pt x="228791" y="51435"/>
                        <a:pt x="214694" y="51435"/>
                      </a:cubicBezTo>
                      <a:close/>
                    </a:path>
                  </a:pathLst>
                </a:custGeom>
                <a:solidFill>
                  <a:schemeClr val="accent3"/>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2" name="Google Shape;852;p28"/>
                <p:cNvSpPr/>
                <p:nvPr/>
              </p:nvSpPr>
              <p:spPr>
                <a:xfrm>
                  <a:off x="7073264" y="5047202"/>
                  <a:ext cx="108204" cy="23240"/>
                </a:xfrm>
                <a:custGeom>
                  <a:rect b="b" l="l" r="r" t="t"/>
                  <a:pathLst>
                    <a:path extrusionOk="0" h="23240" w="108204">
                      <a:moveTo>
                        <a:pt x="96584" y="23241"/>
                      </a:moveTo>
                      <a:lnTo>
                        <a:pt x="11621" y="23241"/>
                      </a:lnTo>
                      <a:cubicBezTo>
                        <a:pt x="5239" y="23241"/>
                        <a:pt x="0" y="18002"/>
                        <a:pt x="0" y="11620"/>
                      </a:cubicBezTo>
                      <a:lnTo>
                        <a:pt x="0" y="11620"/>
                      </a:lnTo>
                      <a:cubicBezTo>
                        <a:pt x="0" y="5239"/>
                        <a:pt x="5239" y="0"/>
                        <a:pt x="11621" y="0"/>
                      </a:cubicBezTo>
                      <a:lnTo>
                        <a:pt x="96584" y="0"/>
                      </a:lnTo>
                      <a:cubicBezTo>
                        <a:pt x="102965" y="0"/>
                        <a:pt x="108204" y="5239"/>
                        <a:pt x="108204" y="11620"/>
                      </a:cubicBezTo>
                      <a:lnTo>
                        <a:pt x="108204" y="11620"/>
                      </a:lnTo>
                      <a:cubicBezTo>
                        <a:pt x="108204" y="18002"/>
                        <a:pt x="102965" y="23241"/>
                        <a:pt x="96584" y="2324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53" name="Google Shape;853;p28"/>
              <p:cNvGrpSpPr/>
              <p:nvPr/>
            </p:nvGrpSpPr>
            <p:grpSpPr>
              <a:xfrm>
                <a:off x="6548871" y="2408331"/>
                <a:ext cx="1090139" cy="89414"/>
                <a:chOff x="6037516" y="4427791"/>
                <a:chExt cx="1210056" cy="99250"/>
              </a:xfrm>
            </p:grpSpPr>
            <p:sp>
              <p:nvSpPr>
                <p:cNvPr id="854" name="Google Shape;854;p28"/>
                <p:cNvSpPr/>
                <p:nvPr/>
              </p:nvSpPr>
              <p:spPr>
                <a:xfrm>
                  <a:off x="6037516" y="4427791"/>
                  <a:ext cx="49625" cy="99250"/>
                </a:xfrm>
                <a:custGeom>
                  <a:rect b="b" l="l" r="r" t="t"/>
                  <a:pathLst>
                    <a:path extrusionOk="0" h="99250" w="49625">
                      <a:moveTo>
                        <a:pt x="0" y="49625"/>
                      </a:moveTo>
                      <a:lnTo>
                        <a:pt x="49625" y="99251"/>
                      </a:lnTo>
                      <a:lnTo>
                        <a:pt x="49625" y="0"/>
                      </a:lnTo>
                      <a:lnTo>
                        <a:pt x="0" y="49625"/>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5" name="Google Shape;855;p28"/>
                <p:cNvSpPr/>
                <p:nvPr/>
              </p:nvSpPr>
              <p:spPr>
                <a:xfrm>
                  <a:off x="7197947" y="4427791"/>
                  <a:ext cx="49625" cy="99250"/>
                </a:xfrm>
                <a:custGeom>
                  <a:rect b="b" l="l" r="r" t="t"/>
                  <a:pathLst>
                    <a:path extrusionOk="0" h="99250" w="49625">
                      <a:moveTo>
                        <a:pt x="0" y="0"/>
                      </a:moveTo>
                      <a:lnTo>
                        <a:pt x="0" y="99251"/>
                      </a:lnTo>
                      <a:lnTo>
                        <a:pt x="49625" y="49625"/>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56" name="Google Shape;856;p28"/>
              <p:cNvGrpSpPr/>
              <p:nvPr/>
            </p:nvGrpSpPr>
            <p:grpSpPr>
              <a:xfrm>
                <a:off x="7012935" y="2651519"/>
                <a:ext cx="157033" cy="16304"/>
                <a:chOff x="6552628" y="4697730"/>
                <a:chExt cx="174307" cy="18097"/>
              </a:xfrm>
            </p:grpSpPr>
            <p:sp>
              <p:nvSpPr>
                <p:cNvPr id="857" name="Google Shape;857;p28"/>
                <p:cNvSpPr/>
                <p:nvPr/>
              </p:nvSpPr>
              <p:spPr>
                <a:xfrm>
                  <a:off x="6552628" y="4697730"/>
                  <a:ext cx="18097" cy="18097"/>
                </a:xfrm>
                <a:custGeom>
                  <a:rect b="b" l="l" r="r" t="t"/>
                  <a:pathLst>
                    <a:path extrusionOk="0" h="18097" w="18097">
                      <a:moveTo>
                        <a:pt x="18098" y="9049"/>
                      </a:moveTo>
                      <a:cubicBezTo>
                        <a:pt x="18098" y="14002"/>
                        <a:pt x="14097" y="18097"/>
                        <a:pt x="9049" y="18097"/>
                      </a:cubicBezTo>
                      <a:cubicBezTo>
                        <a:pt x="4000" y="18097"/>
                        <a:pt x="0" y="14097"/>
                        <a:pt x="0" y="9049"/>
                      </a:cubicBezTo>
                      <a:cubicBezTo>
                        <a:pt x="0" y="4000"/>
                        <a:pt x="4000" y="0"/>
                        <a:pt x="9049" y="0"/>
                      </a:cubicBezTo>
                      <a:cubicBezTo>
                        <a:pt x="14097" y="0"/>
                        <a:pt x="18098" y="4000"/>
                        <a:pt x="18098" y="904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8" name="Google Shape;858;p28"/>
                <p:cNvSpPr/>
                <p:nvPr/>
              </p:nvSpPr>
              <p:spPr>
                <a:xfrm>
                  <a:off x="6591681" y="4697730"/>
                  <a:ext cx="18097" cy="18097"/>
                </a:xfrm>
                <a:custGeom>
                  <a:rect b="b" l="l" r="r" t="t"/>
                  <a:pathLst>
                    <a:path extrusionOk="0" h="18097" w="18097">
                      <a:moveTo>
                        <a:pt x="18098" y="9049"/>
                      </a:moveTo>
                      <a:cubicBezTo>
                        <a:pt x="18098" y="14046"/>
                        <a:pt x="14046" y="18098"/>
                        <a:pt x="9049" y="18098"/>
                      </a:cubicBezTo>
                      <a:cubicBezTo>
                        <a:pt x="4051" y="18098"/>
                        <a:pt x="0" y="14046"/>
                        <a:pt x="0" y="9049"/>
                      </a:cubicBezTo>
                      <a:cubicBezTo>
                        <a:pt x="0" y="4051"/>
                        <a:pt x="4051" y="0"/>
                        <a:pt x="9049" y="0"/>
                      </a:cubicBezTo>
                      <a:cubicBezTo>
                        <a:pt x="14046" y="0"/>
                        <a:pt x="18098" y="4051"/>
                        <a:pt x="18098" y="904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59" name="Google Shape;859;p28"/>
                <p:cNvSpPr/>
                <p:nvPr/>
              </p:nvSpPr>
              <p:spPr>
                <a:xfrm>
                  <a:off x="6630733" y="4697730"/>
                  <a:ext cx="18097" cy="18097"/>
                </a:xfrm>
                <a:custGeom>
                  <a:rect b="b" l="l" r="r" t="t"/>
                  <a:pathLst>
                    <a:path extrusionOk="0" h="18097" w="18097">
                      <a:moveTo>
                        <a:pt x="18097" y="9049"/>
                      </a:moveTo>
                      <a:cubicBezTo>
                        <a:pt x="18097" y="14002"/>
                        <a:pt x="14097" y="18097"/>
                        <a:pt x="9049" y="18097"/>
                      </a:cubicBezTo>
                      <a:cubicBezTo>
                        <a:pt x="4000" y="18097"/>
                        <a:pt x="0" y="14097"/>
                        <a:pt x="0" y="9049"/>
                      </a:cubicBezTo>
                      <a:cubicBezTo>
                        <a:pt x="0" y="4000"/>
                        <a:pt x="4000" y="0"/>
                        <a:pt x="9049" y="0"/>
                      </a:cubicBezTo>
                      <a:cubicBezTo>
                        <a:pt x="14097" y="0"/>
                        <a:pt x="18097" y="4000"/>
                        <a:pt x="18097" y="904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0" name="Google Shape;860;p28"/>
                <p:cNvSpPr/>
                <p:nvPr/>
              </p:nvSpPr>
              <p:spPr>
                <a:xfrm>
                  <a:off x="6669881" y="4697730"/>
                  <a:ext cx="18097" cy="18097"/>
                </a:xfrm>
                <a:custGeom>
                  <a:rect b="b" l="l" r="r" t="t"/>
                  <a:pathLst>
                    <a:path extrusionOk="0" h="18097" w="18097">
                      <a:moveTo>
                        <a:pt x="18098" y="9049"/>
                      </a:moveTo>
                      <a:cubicBezTo>
                        <a:pt x="18098" y="14046"/>
                        <a:pt x="14046" y="18098"/>
                        <a:pt x="9049" y="18098"/>
                      </a:cubicBezTo>
                      <a:cubicBezTo>
                        <a:pt x="4051" y="18098"/>
                        <a:pt x="0" y="14046"/>
                        <a:pt x="0" y="9049"/>
                      </a:cubicBezTo>
                      <a:cubicBezTo>
                        <a:pt x="0" y="4051"/>
                        <a:pt x="4051" y="0"/>
                        <a:pt x="9049" y="0"/>
                      </a:cubicBezTo>
                      <a:cubicBezTo>
                        <a:pt x="14046" y="0"/>
                        <a:pt x="18098" y="4051"/>
                        <a:pt x="18098" y="904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1" name="Google Shape;861;p28"/>
                <p:cNvSpPr/>
                <p:nvPr/>
              </p:nvSpPr>
              <p:spPr>
                <a:xfrm>
                  <a:off x="6708838" y="4697730"/>
                  <a:ext cx="18097" cy="18097"/>
                </a:xfrm>
                <a:custGeom>
                  <a:rect b="b" l="l" r="r" t="t"/>
                  <a:pathLst>
                    <a:path extrusionOk="0" h="18097" w="18097">
                      <a:moveTo>
                        <a:pt x="18097" y="9049"/>
                      </a:moveTo>
                      <a:cubicBezTo>
                        <a:pt x="18097" y="14002"/>
                        <a:pt x="14097" y="18097"/>
                        <a:pt x="9048" y="18097"/>
                      </a:cubicBezTo>
                      <a:cubicBezTo>
                        <a:pt x="4000" y="18097"/>
                        <a:pt x="0" y="14097"/>
                        <a:pt x="0" y="9049"/>
                      </a:cubicBezTo>
                      <a:cubicBezTo>
                        <a:pt x="0" y="4000"/>
                        <a:pt x="4000" y="0"/>
                        <a:pt x="9048" y="0"/>
                      </a:cubicBezTo>
                      <a:cubicBezTo>
                        <a:pt x="14097" y="0"/>
                        <a:pt x="18097" y="4000"/>
                        <a:pt x="18097" y="9049"/>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862" name="Google Shape;862;p28"/>
              <p:cNvSpPr/>
              <p:nvPr/>
            </p:nvSpPr>
            <p:spPr>
              <a:xfrm>
                <a:off x="6548699" y="3046960"/>
                <a:ext cx="1089050" cy="8572"/>
              </a:xfrm>
              <a:custGeom>
                <a:rect b="b" l="l" r="r" t="t"/>
                <a:pathLst>
                  <a:path extrusionOk="0" h="9525" w="1210055">
                    <a:moveTo>
                      <a:pt x="0" y="0"/>
                    </a:moveTo>
                    <a:lnTo>
                      <a:pt x="1210056" y="0"/>
                    </a:lnTo>
                  </a:path>
                </a:pathLst>
              </a:custGeom>
              <a:noFill/>
              <a:ln cap="flat" cmpd="sng" w="17525">
                <a:solidFill>
                  <a:srgbClr val="FFFFFF"/>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63" name="Google Shape;863;p28"/>
              <p:cNvGrpSpPr/>
              <p:nvPr/>
            </p:nvGrpSpPr>
            <p:grpSpPr>
              <a:xfrm>
                <a:off x="6505708" y="2659414"/>
                <a:ext cx="413779" cy="413778"/>
                <a:chOff x="5989605" y="4706493"/>
                <a:chExt cx="459295" cy="459294"/>
              </a:xfrm>
            </p:grpSpPr>
            <p:grpSp>
              <p:nvGrpSpPr>
                <p:cNvPr id="864" name="Google Shape;864;p28"/>
                <p:cNvGrpSpPr/>
                <p:nvPr/>
              </p:nvGrpSpPr>
              <p:grpSpPr>
                <a:xfrm>
                  <a:off x="6001893" y="4718780"/>
                  <a:ext cx="444150" cy="444151"/>
                  <a:chOff x="6001893" y="4718780"/>
                  <a:chExt cx="444150" cy="444151"/>
                </a:xfrm>
              </p:grpSpPr>
              <p:sp>
                <p:nvSpPr>
                  <p:cNvPr id="865" name="Google Shape;865;p28"/>
                  <p:cNvSpPr/>
                  <p:nvPr/>
                </p:nvSpPr>
                <p:spPr>
                  <a:xfrm>
                    <a:off x="6017418" y="5153406"/>
                    <a:ext cx="388048" cy="9525"/>
                  </a:xfrm>
                  <a:custGeom>
                    <a:rect b="b" l="l" r="r" t="t"/>
                    <a:pathLst>
                      <a:path extrusionOk="0" h="9525" w="388048">
                        <a:moveTo>
                          <a:pt x="388048" y="0"/>
                        </a:moveTo>
                        <a:lnTo>
                          <a:pt x="0" y="0"/>
                        </a:lnTo>
                      </a:path>
                    </a:pathLst>
                  </a:custGeom>
                  <a:solidFill>
                    <a:schemeClr val="dk1"/>
                  </a:solidFill>
                  <a:ln cap="rnd" cmpd="sng" w="15800">
                    <a:solidFill>
                      <a:schemeClr val="dk1"/>
                    </a:solidFill>
                    <a:prstDash val="dashDot"/>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6" name="Google Shape;866;p28"/>
                  <p:cNvSpPr/>
                  <p:nvPr/>
                </p:nvSpPr>
                <p:spPr>
                  <a:xfrm>
                    <a:off x="6001893" y="4734306"/>
                    <a:ext cx="9525" cy="388048"/>
                  </a:xfrm>
                  <a:custGeom>
                    <a:rect b="b" l="l" r="r" t="t"/>
                    <a:pathLst>
                      <a:path extrusionOk="0" h="388048" w="9525">
                        <a:moveTo>
                          <a:pt x="0" y="388049"/>
                        </a:moveTo>
                        <a:lnTo>
                          <a:pt x="0" y="0"/>
                        </a:lnTo>
                      </a:path>
                    </a:pathLst>
                  </a:custGeom>
                  <a:solidFill>
                    <a:schemeClr val="dk1"/>
                  </a:solidFill>
                  <a:ln cap="rnd" cmpd="sng" w="15800">
                    <a:solidFill>
                      <a:schemeClr val="dk1"/>
                    </a:solidFill>
                    <a:prstDash val="dashDot"/>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7" name="Google Shape;867;p28"/>
                  <p:cNvSpPr/>
                  <p:nvPr/>
                </p:nvSpPr>
                <p:spPr>
                  <a:xfrm>
                    <a:off x="6032944" y="4718780"/>
                    <a:ext cx="388048" cy="9525"/>
                  </a:xfrm>
                  <a:custGeom>
                    <a:rect b="b" l="l" r="r" t="t"/>
                    <a:pathLst>
                      <a:path extrusionOk="0" h="9525" w="388048">
                        <a:moveTo>
                          <a:pt x="0" y="0"/>
                        </a:moveTo>
                        <a:lnTo>
                          <a:pt x="388048" y="0"/>
                        </a:lnTo>
                      </a:path>
                    </a:pathLst>
                  </a:custGeom>
                  <a:solidFill>
                    <a:schemeClr val="dk1"/>
                  </a:solidFill>
                  <a:ln cap="rnd" cmpd="sng" w="15800">
                    <a:solidFill>
                      <a:schemeClr val="dk1"/>
                    </a:solidFill>
                    <a:prstDash val="dashDot"/>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68" name="Google Shape;868;p28"/>
                  <p:cNvSpPr/>
                  <p:nvPr/>
                </p:nvSpPr>
                <p:spPr>
                  <a:xfrm>
                    <a:off x="6436518" y="4749831"/>
                    <a:ext cx="9525" cy="388048"/>
                  </a:xfrm>
                  <a:custGeom>
                    <a:rect b="b" l="l" r="r" t="t"/>
                    <a:pathLst>
                      <a:path extrusionOk="0" h="388048" w="9525">
                        <a:moveTo>
                          <a:pt x="0" y="0"/>
                        </a:moveTo>
                        <a:lnTo>
                          <a:pt x="0" y="388049"/>
                        </a:lnTo>
                      </a:path>
                    </a:pathLst>
                  </a:custGeom>
                  <a:solidFill>
                    <a:schemeClr val="dk1"/>
                  </a:solidFill>
                  <a:ln cap="rnd" cmpd="sng" w="15800">
                    <a:solidFill>
                      <a:schemeClr val="dk1"/>
                    </a:solidFill>
                    <a:prstDash val="dashDot"/>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69" name="Google Shape;869;p28"/>
                <p:cNvGrpSpPr/>
                <p:nvPr/>
              </p:nvGrpSpPr>
              <p:grpSpPr>
                <a:xfrm>
                  <a:off x="5989605" y="4706493"/>
                  <a:ext cx="459295" cy="459294"/>
                  <a:chOff x="5989605" y="4706493"/>
                  <a:chExt cx="459295" cy="459294"/>
                </a:xfrm>
              </p:grpSpPr>
              <p:grpSp>
                <p:nvGrpSpPr>
                  <p:cNvPr id="870" name="Google Shape;870;p28"/>
                  <p:cNvGrpSpPr/>
                  <p:nvPr/>
                </p:nvGrpSpPr>
                <p:grpSpPr>
                  <a:xfrm>
                    <a:off x="5989605" y="4706493"/>
                    <a:ext cx="459295" cy="24669"/>
                    <a:chOff x="5989605" y="4706493"/>
                    <a:chExt cx="459295" cy="24669"/>
                  </a:xfrm>
                </p:grpSpPr>
                <p:sp>
                  <p:nvSpPr>
                    <p:cNvPr id="871" name="Google Shape;871;p28"/>
                    <p:cNvSpPr/>
                    <p:nvPr/>
                  </p:nvSpPr>
                  <p:spPr>
                    <a:xfrm>
                      <a:off x="5989605" y="4706493"/>
                      <a:ext cx="24669" cy="24669"/>
                    </a:xfrm>
                    <a:custGeom>
                      <a:rect b="b" l="l" r="r" t="t"/>
                      <a:pathLst>
                        <a:path extrusionOk="0" h="24669" w="24669">
                          <a:moveTo>
                            <a:pt x="0" y="0"/>
                          </a:moveTo>
                          <a:lnTo>
                            <a:pt x="24670" y="0"/>
                          </a:lnTo>
                          <a:lnTo>
                            <a:pt x="24670" y="24670"/>
                          </a:lnTo>
                          <a:lnTo>
                            <a:pt x="0" y="2467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2" name="Google Shape;872;p28"/>
                    <p:cNvSpPr/>
                    <p:nvPr/>
                  </p:nvSpPr>
                  <p:spPr>
                    <a:xfrm>
                      <a:off x="6206871" y="4706493"/>
                      <a:ext cx="24669" cy="24669"/>
                    </a:xfrm>
                    <a:custGeom>
                      <a:rect b="b" l="l" r="r" t="t"/>
                      <a:pathLst>
                        <a:path extrusionOk="0" h="24669" w="24669">
                          <a:moveTo>
                            <a:pt x="0" y="0"/>
                          </a:moveTo>
                          <a:lnTo>
                            <a:pt x="24670" y="0"/>
                          </a:lnTo>
                          <a:lnTo>
                            <a:pt x="24670" y="24670"/>
                          </a:lnTo>
                          <a:lnTo>
                            <a:pt x="0" y="2467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3" name="Google Shape;873;p28"/>
                    <p:cNvSpPr/>
                    <p:nvPr/>
                  </p:nvSpPr>
                  <p:spPr>
                    <a:xfrm>
                      <a:off x="6424231" y="4706493"/>
                      <a:ext cx="24669" cy="24669"/>
                    </a:xfrm>
                    <a:custGeom>
                      <a:rect b="b" l="l" r="r" t="t"/>
                      <a:pathLst>
                        <a:path extrusionOk="0" h="24669" w="24669">
                          <a:moveTo>
                            <a:pt x="0" y="0"/>
                          </a:moveTo>
                          <a:lnTo>
                            <a:pt x="24670" y="0"/>
                          </a:lnTo>
                          <a:lnTo>
                            <a:pt x="24670" y="24670"/>
                          </a:lnTo>
                          <a:lnTo>
                            <a:pt x="0" y="2467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74" name="Google Shape;874;p28"/>
                  <p:cNvGrpSpPr/>
                  <p:nvPr/>
                </p:nvGrpSpPr>
                <p:grpSpPr>
                  <a:xfrm>
                    <a:off x="5989605" y="4923758"/>
                    <a:ext cx="459295" cy="24669"/>
                    <a:chOff x="5989605" y="4923758"/>
                    <a:chExt cx="459295" cy="24669"/>
                  </a:xfrm>
                </p:grpSpPr>
                <p:sp>
                  <p:nvSpPr>
                    <p:cNvPr id="875" name="Google Shape;875;p28"/>
                    <p:cNvSpPr/>
                    <p:nvPr/>
                  </p:nvSpPr>
                  <p:spPr>
                    <a:xfrm>
                      <a:off x="5989605" y="4923758"/>
                      <a:ext cx="24669" cy="24669"/>
                    </a:xfrm>
                    <a:custGeom>
                      <a:rect b="b" l="l" r="r" t="t"/>
                      <a:pathLst>
                        <a:path extrusionOk="0" h="24669" w="24669">
                          <a:moveTo>
                            <a:pt x="0" y="0"/>
                          </a:moveTo>
                          <a:lnTo>
                            <a:pt x="24670" y="0"/>
                          </a:lnTo>
                          <a:lnTo>
                            <a:pt x="24670" y="24670"/>
                          </a:lnTo>
                          <a:lnTo>
                            <a:pt x="0" y="2467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6" name="Google Shape;876;p28"/>
                    <p:cNvSpPr/>
                    <p:nvPr/>
                  </p:nvSpPr>
                  <p:spPr>
                    <a:xfrm>
                      <a:off x="6424231" y="4923758"/>
                      <a:ext cx="24669" cy="24669"/>
                    </a:xfrm>
                    <a:custGeom>
                      <a:rect b="b" l="l" r="r" t="t"/>
                      <a:pathLst>
                        <a:path extrusionOk="0" h="24669" w="24669">
                          <a:moveTo>
                            <a:pt x="0" y="0"/>
                          </a:moveTo>
                          <a:lnTo>
                            <a:pt x="24670" y="0"/>
                          </a:lnTo>
                          <a:lnTo>
                            <a:pt x="24670" y="24670"/>
                          </a:lnTo>
                          <a:lnTo>
                            <a:pt x="0" y="2467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77" name="Google Shape;877;p28"/>
                  <p:cNvGrpSpPr/>
                  <p:nvPr/>
                </p:nvGrpSpPr>
                <p:grpSpPr>
                  <a:xfrm>
                    <a:off x="5989605" y="5141118"/>
                    <a:ext cx="459295" cy="24669"/>
                    <a:chOff x="5989605" y="5141118"/>
                    <a:chExt cx="459295" cy="24669"/>
                  </a:xfrm>
                </p:grpSpPr>
                <p:sp>
                  <p:nvSpPr>
                    <p:cNvPr id="878" name="Google Shape;878;p28"/>
                    <p:cNvSpPr/>
                    <p:nvPr/>
                  </p:nvSpPr>
                  <p:spPr>
                    <a:xfrm>
                      <a:off x="5989605" y="5141118"/>
                      <a:ext cx="24669" cy="24669"/>
                    </a:xfrm>
                    <a:custGeom>
                      <a:rect b="b" l="l" r="r" t="t"/>
                      <a:pathLst>
                        <a:path extrusionOk="0" h="24669" w="24669">
                          <a:moveTo>
                            <a:pt x="0" y="0"/>
                          </a:moveTo>
                          <a:lnTo>
                            <a:pt x="24670" y="0"/>
                          </a:lnTo>
                          <a:lnTo>
                            <a:pt x="24670" y="24670"/>
                          </a:lnTo>
                          <a:lnTo>
                            <a:pt x="0" y="2467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79" name="Google Shape;879;p28"/>
                    <p:cNvSpPr/>
                    <p:nvPr/>
                  </p:nvSpPr>
                  <p:spPr>
                    <a:xfrm>
                      <a:off x="6206871" y="5141118"/>
                      <a:ext cx="24669" cy="24669"/>
                    </a:xfrm>
                    <a:custGeom>
                      <a:rect b="b" l="l" r="r" t="t"/>
                      <a:pathLst>
                        <a:path extrusionOk="0" h="24669" w="24669">
                          <a:moveTo>
                            <a:pt x="0" y="0"/>
                          </a:moveTo>
                          <a:lnTo>
                            <a:pt x="24670" y="0"/>
                          </a:lnTo>
                          <a:lnTo>
                            <a:pt x="24670" y="24670"/>
                          </a:lnTo>
                          <a:lnTo>
                            <a:pt x="0" y="2467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0" name="Google Shape;880;p28"/>
                    <p:cNvSpPr/>
                    <p:nvPr/>
                  </p:nvSpPr>
                  <p:spPr>
                    <a:xfrm>
                      <a:off x="6424231" y="5141118"/>
                      <a:ext cx="24669" cy="24669"/>
                    </a:xfrm>
                    <a:custGeom>
                      <a:rect b="b" l="l" r="r" t="t"/>
                      <a:pathLst>
                        <a:path extrusionOk="0" h="24669" w="24669">
                          <a:moveTo>
                            <a:pt x="0" y="0"/>
                          </a:moveTo>
                          <a:lnTo>
                            <a:pt x="24670" y="0"/>
                          </a:lnTo>
                          <a:lnTo>
                            <a:pt x="24670" y="24670"/>
                          </a:lnTo>
                          <a:lnTo>
                            <a:pt x="0" y="24670"/>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grpSp>
        <p:grpSp>
          <p:nvGrpSpPr>
            <p:cNvPr id="881" name="Google Shape;881;p28"/>
            <p:cNvGrpSpPr/>
            <p:nvPr/>
          </p:nvGrpSpPr>
          <p:grpSpPr>
            <a:xfrm>
              <a:off x="5248799" y="1817418"/>
              <a:ext cx="479083" cy="595031"/>
              <a:chOff x="5580610" y="1953710"/>
              <a:chExt cx="392498" cy="487491"/>
            </a:xfrm>
          </p:grpSpPr>
          <p:grpSp>
            <p:nvGrpSpPr>
              <p:cNvPr id="882" name="Google Shape;882;p28"/>
              <p:cNvGrpSpPr/>
              <p:nvPr/>
            </p:nvGrpSpPr>
            <p:grpSpPr>
              <a:xfrm>
                <a:off x="5580610" y="1953710"/>
                <a:ext cx="392498" cy="487491"/>
                <a:chOff x="7385113" y="1535430"/>
                <a:chExt cx="435673" cy="541115"/>
              </a:xfrm>
            </p:grpSpPr>
            <p:sp>
              <p:nvSpPr>
                <p:cNvPr id="883" name="Google Shape;883;p28"/>
                <p:cNvSpPr/>
                <p:nvPr/>
              </p:nvSpPr>
              <p:spPr>
                <a:xfrm>
                  <a:off x="7385113" y="1535430"/>
                  <a:ext cx="435673" cy="541115"/>
                </a:xfrm>
                <a:custGeom>
                  <a:rect b="b" l="l" r="r" t="t"/>
                  <a:pathLst>
                    <a:path extrusionOk="0" h="541115" w="435673">
                      <a:moveTo>
                        <a:pt x="394621" y="0"/>
                      </a:moveTo>
                      <a:cubicBezTo>
                        <a:pt x="417294" y="0"/>
                        <a:pt x="435674" y="18380"/>
                        <a:pt x="435674" y="41053"/>
                      </a:cubicBezTo>
                      <a:lnTo>
                        <a:pt x="435674" y="500062"/>
                      </a:lnTo>
                      <a:cubicBezTo>
                        <a:pt x="435674" y="522735"/>
                        <a:pt x="417294" y="541115"/>
                        <a:pt x="394621" y="541115"/>
                      </a:cubicBezTo>
                      <a:lnTo>
                        <a:pt x="41053" y="541115"/>
                      </a:lnTo>
                      <a:cubicBezTo>
                        <a:pt x="18380" y="541115"/>
                        <a:pt x="0" y="522735"/>
                        <a:pt x="0" y="500062"/>
                      </a:cubicBezTo>
                      <a:lnTo>
                        <a:pt x="0" y="41053"/>
                      </a:lnTo>
                      <a:cubicBezTo>
                        <a:pt x="0" y="18380"/>
                        <a:pt x="18380" y="0"/>
                        <a:pt x="41053" y="0"/>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84" name="Google Shape;884;p28"/>
                <p:cNvGrpSpPr/>
                <p:nvPr/>
              </p:nvGrpSpPr>
              <p:grpSpPr>
                <a:xfrm>
                  <a:off x="7612094" y="1566576"/>
                  <a:ext cx="164781" cy="41529"/>
                  <a:chOff x="7612094" y="1566576"/>
                  <a:chExt cx="164781" cy="41529"/>
                </a:xfrm>
              </p:grpSpPr>
              <p:sp>
                <p:nvSpPr>
                  <p:cNvPr id="885" name="Google Shape;885;p28"/>
                  <p:cNvSpPr/>
                  <p:nvPr/>
                </p:nvSpPr>
                <p:spPr>
                  <a:xfrm>
                    <a:off x="7735347" y="1566576"/>
                    <a:ext cx="41528" cy="41529"/>
                  </a:xfrm>
                  <a:custGeom>
                    <a:rect b="b" l="l" r="r" t="t"/>
                    <a:pathLst>
                      <a:path extrusionOk="0" h="41529" w="41528">
                        <a:moveTo>
                          <a:pt x="41529" y="20765"/>
                        </a:moveTo>
                        <a:cubicBezTo>
                          <a:pt x="41529" y="32290"/>
                          <a:pt x="32195" y="41529"/>
                          <a:pt x="20764" y="41529"/>
                        </a:cubicBezTo>
                        <a:cubicBezTo>
                          <a:pt x="9335" y="41529"/>
                          <a:pt x="0" y="32194"/>
                          <a:pt x="0" y="20765"/>
                        </a:cubicBezTo>
                        <a:cubicBezTo>
                          <a:pt x="0" y="9334"/>
                          <a:pt x="9335" y="0"/>
                          <a:pt x="20764" y="0"/>
                        </a:cubicBezTo>
                        <a:cubicBezTo>
                          <a:pt x="32195" y="0"/>
                          <a:pt x="41529" y="9334"/>
                          <a:pt x="41529" y="20765"/>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6" name="Google Shape;886;p28"/>
                  <p:cNvSpPr/>
                  <p:nvPr/>
                </p:nvSpPr>
                <p:spPr>
                  <a:xfrm>
                    <a:off x="7673721" y="1566576"/>
                    <a:ext cx="41528" cy="41529"/>
                  </a:xfrm>
                  <a:custGeom>
                    <a:rect b="b" l="l" r="r" t="t"/>
                    <a:pathLst>
                      <a:path extrusionOk="0" h="41529" w="41528">
                        <a:moveTo>
                          <a:pt x="41529" y="20765"/>
                        </a:moveTo>
                        <a:cubicBezTo>
                          <a:pt x="41529" y="32290"/>
                          <a:pt x="32195" y="41529"/>
                          <a:pt x="20764" y="41529"/>
                        </a:cubicBezTo>
                        <a:cubicBezTo>
                          <a:pt x="9334" y="41529"/>
                          <a:pt x="0" y="32194"/>
                          <a:pt x="0" y="20765"/>
                        </a:cubicBezTo>
                        <a:cubicBezTo>
                          <a:pt x="0" y="9334"/>
                          <a:pt x="9334" y="0"/>
                          <a:pt x="20764" y="0"/>
                        </a:cubicBezTo>
                        <a:cubicBezTo>
                          <a:pt x="32195" y="0"/>
                          <a:pt x="41529" y="9334"/>
                          <a:pt x="41529" y="20765"/>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87" name="Google Shape;887;p28"/>
                  <p:cNvSpPr/>
                  <p:nvPr/>
                </p:nvSpPr>
                <p:spPr>
                  <a:xfrm>
                    <a:off x="7612094" y="1566576"/>
                    <a:ext cx="41529" cy="41529"/>
                  </a:xfrm>
                  <a:custGeom>
                    <a:rect b="b" l="l" r="r" t="t"/>
                    <a:pathLst>
                      <a:path extrusionOk="0" h="41529" w="41529">
                        <a:moveTo>
                          <a:pt x="41529" y="20765"/>
                        </a:moveTo>
                        <a:cubicBezTo>
                          <a:pt x="41529" y="32290"/>
                          <a:pt x="32195" y="41529"/>
                          <a:pt x="20764" y="41529"/>
                        </a:cubicBezTo>
                        <a:cubicBezTo>
                          <a:pt x="9335" y="41529"/>
                          <a:pt x="0" y="32194"/>
                          <a:pt x="0" y="20765"/>
                        </a:cubicBezTo>
                        <a:cubicBezTo>
                          <a:pt x="0" y="9334"/>
                          <a:pt x="9335" y="0"/>
                          <a:pt x="20764" y="0"/>
                        </a:cubicBezTo>
                        <a:cubicBezTo>
                          <a:pt x="32195" y="0"/>
                          <a:pt x="41529" y="9334"/>
                          <a:pt x="41529" y="20765"/>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888" name="Google Shape;888;p28"/>
              <p:cNvGrpSpPr/>
              <p:nvPr/>
            </p:nvGrpSpPr>
            <p:grpSpPr>
              <a:xfrm>
                <a:off x="5612446" y="2047672"/>
                <a:ext cx="323505" cy="338352"/>
                <a:chOff x="7420451" y="1639728"/>
                <a:chExt cx="359091" cy="375571"/>
              </a:xfrm>
            </p:grpSpPr>
            <p:sp>
              <p:nvSpPr>
                <p:cNvPr id="889" name="Google Shape;889;p28"/>
                <p:cNvSpPr/>
                <p:nvPr/>
              </p:nvSpPr>
              <p:spPr>
                <a:xfrm>
                  <a:off x="7420451" y="1852041"/>
                  <a:ext cx="357473" cy="163258"/>
                </a:xfrm>
                <a:custGeom>
                  <a:rect b="b" l="l" r="r" t="t"/>
                  <a:pathLst>
                    <a:path extrusionOk="0" h="163258" w="357473">
                      <a:moveTo>
                        <a:pt x="40196" y="72962"/>
                      </a:moveTo>
                      <a:lnTo>
                        <a:pt x="0" y="72962"/>
                      </a:lnTo>
                      <a:lnTo>
                        <a:pt x="0" y="90297"/>
                      </a:lnTo>
                      <a:lnTo>
                        <a:pt x="40196" y="90297"/>
                      </a:lnTo>
                      <a:lnTo>
                        <a:pt x="40196" y="72962"/>
                      </a:lnTo>
                      <a:close/>
                      <a:moveTo>
                        <a:pt x="185166" y="126778"/>
                      </a:moveTo>
                      <a:lnTo>
                        <a:pt x="294894" y="126778"/>
                      </a:lnTo>
                      <a:lnTo>
                        <a:pt x="294894" y="109347"/>
                      </a:lnTo>
                      <a:lnTo>
                        <a:pt x="185166" y="109347"/>
                      </a:lnTo>
                      <a:lnTo>
                        <a:pt x="185166" y="126778"/>
                      </a:lnTo>
                      <a:close/>
                      <a:moveTo>
                        <a:pt x="294894" y="0"/>
                      </a:moveTo>
                      <a:lnTo>
                        <a:pt x="38291" y="0"/>
                      </a:lnTo>
                      <a:lnTo>
                        <a:pt x="38291" y="17335"/>
                      </a:lnTo>
                      <a:lnTo>
                        <a:pt x="294894" y="17335"/>
                      </a:lnTo>
                      <a:lnTo>
                        <a:pt x="294894" y="0"/>
                      </a:lnTo>
                      <a:close/>
                      <a:moveTo>
                        <a:pt x="0" y="163259"/>
                      </a:moveTo>
                      <a:lnTo>
                        <a:pt x="99632" y="163259"/>
                      </a:lnTo>
                      <a:lnTo>
                        <a:pt x="99632" y="145828"/>
                      </a:lnTo>
                      <a:lnTo>
                        <a:pt x="0" y="145828"/>
                      </a:lnTo>
                      <a:lnTo>
                        <a:pt x="0" y="163259"/>
                      </a:lnTo>
                      <a:close/>
                      <a:moveTo>
                        <a:pt x="76581" y="36481"/>
                      </a:moveTo>
                      <a:lnTo>
                        <a:pt x="0" y="36481"/>
                      </a:lnTo>
                      <a:lnTo>
                        <a:pt x="0" y="53816"/>
                      </a:lnTo>
                      <a:lnTo>
                        <a:pt x="76581" y="53816"/>
                      </a:lnTo>
                      <a:lnTo>
                        <a:pt x="76581" y="36481"/>
                      </a:lnTo>
                      <a:close/>
                      <a:moveTo>
                        <a:pt x="52483" y="90297"/>
                      </a:moveTo>
                      <a:lnTo>
                        <a:pt x="207836" y="90297"/>
                      </a:lnTo>
                      <a:lnTo>
                        <a:pt x="207836" y="72962"/>
                      </a:lnTo>
                      <a:lnTo>
                        <a:pt x="52483" y="72962"/>
                      </a:lnTo>
                      <a:lnTo>
                        <a:pt x="52483" y="90297"/>
                      </a:lnTo>
                      <a:close/>
                      <a:moveTo>
                        <a:pt x="164402" y="109347"/>
                      </a:moveTo>
                      <a:lnTo>
                        <a:pt x="0" y="109347"/>
                      </a:lnTo>
                      <a:lnTo>
                        <a:pt x="0" y="126778"/>
                      </a:lnTo>
                      <a:lnTo>
                        <a:pt x="164402" y="126778"/>
                      </a:lnTo>
                      <a:lnTo>
                        <a:pt x="164402" y="109347"/>
                      </a:lnTo>
                      <a:close/>
                      <a:moveTo>
                        <a:pt x="220218" y="90297"/>
                      </a:moveTo>
                      <a:lnTo>
                        <a:pt x="357378" y="90297"/>
                      </a:lnTo>
                      <a:lnTo>
                        <a:pt x="357378" y="72962"/>
                      </a:lnTo>
                      <a:lnTo>
                        <a:pt x="220218" y="72962"/>
                      </a:lnTo>
                      <a:lnTo>
                        <a:pt x="220218" y="90297"/>
                      </a:lnTo>
                      <a:close/>
                      <a:moveTo>
                        <a:pt x="97441" y="53816"/>
                      </a:moveTo>
                      <a:lnTo>
                        <a:pt x="357474" y="53816"/>
                      </a:lnTo>
                      <a:lnTo>
                        <a:pt x="357474" y="36481"/>
                      </a:lnTo>
                      <a:lnTo>
                        <a:pt x="97441" y="36481"/>
                      </a:lnTo>
                      <a:lnTo>
                        <a:pt x="97441" y="53816"/>
                      </a:lnTo>
                      <a:close/>
                      <a:moveTo>
                        <a:pt x="305371" y="0"/>
                      </a:moveTo>
                      <a:lnTo>
                        <a:pt x="305371" y="17335"/>
                      </a:lnTo>
                      <a:lnTo>
                        <a:pt x="357378" y="17335"/>
                      </a:lnTo>
                      <a:lnTo>
                        <a:pt x="357378" y="0"/>
                      </a:lnTo>
                      <a:lnTo>
                        <a:pt x="305371" y="0"/>
                      </a:lnTo>
                      <a:close/>
                      <a:moveTo>
                        <a:pt x="315659" y="126778"/>
                      </a:moveTo>
                      <a:lnTo>
                        <a:pt x="357378" y="126778"/>
                      </a:lnTo>
                      <a:lnTo>
                        <a:pt x="357378" y="109347"/>
                      </a:lnTo>
                      <a:lnTo>
                        <a:pt x="315659" y="109347"/>
                      </a:lnTo>
                      <a:lnTo>
                        <a:pt x="315659" y="126778"/>
                      </a:lnTo>
                      <a:close/>
                      <a:moveTo>
                        <a:pt x="120396" y="163259"/>
                      </a:moveTo>
                      <a:lnTo>
                        <a:pt x="222981" y="163259"/>
                      </a:lnTo>
                      <a:lnTo>
                        <a:pt x="222981" y="145828"/>
                      </a:lnTo>
                      <a:lnTo>
                        <a:pt x="120396" y="145828"/>
                      </a:lnTo>
                      <a:lnTo>
                        <a:pt x="120396" y="163259"/>
                      </a:lnTo>
                      <a:close/>
                      <a:moveTo>
                        <a:pt x="235363" y="163259"/>
                      </a:moveTo>
                      <a:lnTo>
                        <a:pt x="313563" y="163259"/>
                      </a:lnTo>
                      <a:lnTo>
                        <a:pt x="313563" y="145828"/>
                      </a:lnTo>
                      <a:lnTo>
                        <a:pt x="235363" y="145828"/>
                      </a:lnTo>
                      <a:lnTo>
                        <a:pt x="235363" y="163259"/>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0" name="Google Shape;890;p28"/>
                <p:cNvSpPr/>
                <p:nvPr/>
              </p:nvSpPr>
              <p:spPr>
                <a:xfrm>
                  <a:off x="7425594" y="1639728"/>
                  <a:ext cx="353948" cy="180117"/>
                </a:xfrm>
                <a:custGeom>
                  <a:rect b="b" l="l" r="r" t="t"/>
                  <a:pathLst>
                    <a:path extrusionOk="0" h="180117" w="353948">
                      <a:moveTo>
                        <a:pt x="0" y="0"/>
                      </a:moveTo>
                      <a:lnTo>
                        <a:pt x="353949" y="0"/>
                      </a:lnTo>
                      <a:lnTo>
                        <a:pt x="353949" y="180118"/>
                      </a:lnTo>
                      <a:lnTo>
                        <a:pt x="0" y="180118"/>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891" name="Google Shape;891;p28"/>
            <p:cNvGrpSpPr/>
            <p:nvPr/>
          </p:nvGrpSpPr>
          <p:grpSpPr>
            <a:xfrm>
              <a:off x="7810967" y="2543174"/>
              <a:ext cx="1047787" cy="27232"/>
              <a:chOff x="7384446" y="3573113"/>
              <a:chExt cx="952880" cy="24765"/>
            </a:xfrm>
          </p:grpSpPr>
          <p:sp>
            <p:nvSpPr>
              <p:cNvPr id="892" name="Google Shape;892;p28"/>
              <p:cNvSpPr/>
              <p:nvPr/>
            </p:nvSpPr>
            <p:spPr>
              <a:xfrm>
                <a:off x="7396162" y="3585495"/>
                <a:ext cx="929354" cy="9525"/>
              </a:xfrm>
              <a:custGeom>
                <a:rect b="b" l="l" r="r" t="t"/>
                <a:pathLst>
                  <a:path extrusionOk="0" h="9525" w="929354">
                    <a:moveTo>
                      <a:pt x="929354" y="0"/>
                    </a:moveTo>
                    <a:lnTo>
                      <a:pt x="0" y="0"/>
                    </a:lnTo>
                  </a:path>
                </a:pathLst>
              </a:custGeom>
              <a:solidFill>
                <a:schemeClr val="accent4"/>
              </a:solidFill>
              <a:ln cap="flat" cmpd="sng" w="10950">
                <a:solidFill>
                  <a:schemeClr val="accent4"/>
                </a:solidFill>
                <a:prstDash val="dashDot"/>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3" name="Google Shape;893;p28"/>
              <p:cNvSpPr/>
              <p:nvPr/>
            </p:nvSpPr>
            <p:spPr>
              <a:xfrm>
                <a:off x="8312562" y="3573113"/>
                <a:ext cx="24764" cy="24765"/>
              </a:xfrm>
              <a:custGeom>
                <a:rect b="b" l="l" r="r" t="t"/>
                <a:pathLst>
                  <a:path extrusionOk="0" h="24765" w="24764">
                    <a:moveTo>
                      <a:pt x="12382" y="0"/>
                    </a:moveTo>
                    <a:cubicBezTo>
                      <a:pt x="19240" y="0"/>
                      <a:pt x="24765" y="5524"/>
                      <a:pt x="24765" y="12382"/>
                    </a:cubicBezTo>
                    <a:cubicBezTo>
                      <a:pt x="24765" y="19240"/>
                      <a:pt x="19240" y="24765"/>
                      <a:pt x="12382" y="24765"/>
                    </a:cubicBezTo>
                    <a:cubicBezTo>
                      <a:pt x="5524" y="24765"/>
                      <a:pt x="0" y="19240"/>
                      <a:pt x="0" y="12382"/>
                    </a:cubicBezTo>
                    <a:cubicBezTo>
                      <a:pt x="0" y="5524"/>
                      <a:pt x="5524" y="0"/>
                      <a:pt x="12382"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894" name="Google Shape;894;p28"/>
              <p:cNvSpPr/>
              <p:nvPr/>
            </p:nvSpPr>
            <p:spPr>
              <a:xfrm>
                <a:off x="7384446" y="3573113"/>
                <a:ext cx="24764" cy="24765"/>
              </a:xfrm>
              <a:custGeom>
                <a:rect b="b" l="l" r="r" t="t"/>
                <a:pathLst>
                  <a:path extrusionOk="0" h="24765" w="24764">
                    <a:moveTo>
                      <a:pt x="12382" y="0"/>
                    </a:moveTo>
                    <a:cubicBezTo>
                      <a:pt x="5524" y="0"/>
                      <a:pt x="0" y="5524"/>
                      <a:pt x="0" y="12382"/>
                    </a:cubicBezTo>
                    <a:cubicBezTo>
                      <a:pt x="0" y="19240"/>
                      <a:pt x="5524" y="24765"/>
                      <a:pt x="12382" y="24765"/>
                    </a:cubicBezTo>
                    <a:cubicBezTo>
                      <a:pt x="19240" y="24765"/>
                      <a:pt x="24765" y="19240"/>
                      <a:pt x="24765" y="12382"/>
                    </a:cubicBezTo>
                    <a:cubicBezTo>
                      <a:pt x="24765" y="5524"/>
                      <a:pt x="19240" y="0"/>
                      <a:pt x="12382" y="0"/>
                    </a:cubicBezTo>
                    <a:close/>
                  </a:path>
                </a:pathLst>
              </a:custGeom>
              <a:solidFill>
                <a:schemeClr val="accent4"/>
              </a:solidFill>
              <a:ln cap="flat" cmpd="sng" w="9525">
                <a:solidFill>
                  <a:schemeClr val="accent4"/>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895" name="Google Shape;895;p28"/>
            <p:cNvGrpSpPr/>
            <p:nvPr/>
          </p:nvGrpSpPr>
          <p:grpSpPr>
            <a:xfrm>
              <a:off x="8348540" y="2013384"/>
              <a:ext cx="657643" cy="856749"/>
              <a:chOff x="-2" y="3134666"/>
              <a:chExt cx="498554" cy="649495"/>
            </a:xfrm>
          </p:grpSpPr>
          <p:grpSp>
            <p:nvGrpSpPr>
              <p:cNvPr id="896" name="Google Shape;896;p28"/>
              <p:cNvGrpSpPr/>
              <p:nvPr/>
            </p:nvGrpSpPr>
            <p:grpSpPr>
              <a:xfrm>
                <a:off x="-2" y="3134666"/>
                <a:ext cx="498554" cy="649495"/>
                <a:chOff x="895350" y="4265199"/>
                <a:chExt cx="598074" cy="779145"/>
              </a:xfrm>
            </p:grpSpPr>
            <p:sp>
              <p:nvSpPr>
                <p:cNvPr id="897" name="Google Shape;897;p28"/>
                <p:cNvSpPr/>
                <p:nvPr/>
              </p:nvSpPr>
              <p:spPr>
                <a:xfrm>
                  <a:off x="895350" y="4265199"/>
                  <a:ext cx="598074" cy="779145"/>
                </a:xfrm>
                <a:custGeom>
                  <a:rect b="b" l="l" r="r" t="t"/>
                  <a:pathLst>
                    <a:path extrusionOk="0" h="779145" w="598074">
                      <a:moveTo>
                        <a:pt x="557022" y="0"/>
                      </a:moveTo>
                      <a:cubicBezTo>
                        <a:pt x="579695" y="0"/>
                        <a:pt x="598075" y="18380"/>
                        <a:pt x="598075" y="41053"/>
                      </a:cubicBezTo>
                      <a:lnTo>
                        <a:pt x="598075" y="738092"/>
                      </a:lnTo>
                      <a:cubicBezTo>
                        <a:pt x="598075" y="760765"/>
                        <a:pt x="579695" y="779145"/>
                        <a:pt x="557022" y="779145"/>
                      </a:cubicBezTo>
                      <a:lnTo>
                        <a:pt x="41053" y="779145"/>
                      </a:lnTo>
                      <a:cubicBezTo>
                        <a:pt x="18380" y="779145"/>
                        <a:pt x="0" y="760765"/>
                        <a:pt x="0" y="738092"/>
                      </a:cubicBezTo>
                      <a:lnTo>
                        <a:pt x="0" y="41053"/>
                      </a:lnTo>
                      <a:cubicBezTo>
                        <a:pt x="0" y="18380"/>
                        <a:pt x="18380" y="0"/>
                        <a:pt x="41053" y="0"/>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898" name="Google Shape;898;p28"/>
                <p:cNvGrpSpPr/>
                <p:nvPr/>
              </p:nvGrpSpPr>
              <p:grpSpPr>
                <a:xfrm>
                  <a:off x="1284732" y="4296441"/>
                  <a:ext cx="164876" cy="41528"/>
                  <a:chOff x="1284732" y="4296441"/>
                  <a:chExt cx="164876" cy="41528"/>
                </a:xfrm>
              </p:grpSpPr>
              <p:sp>
                <p:nvSpPr>
                  <p:cNvPr id="899" name="Google Shape;899;p28"/>
                  <p:cNvSpPr/>
                  <p:nvPr/>
                </p:nvSpPr>
                <p:spPr>
                  <a:xfrm>
                    <a:off x="1408080" y="4296441"/>
                    <a:ext cx="41528" cy="41528"/>
                  </a:xfrm>
                  <a:custGeom>
                    <a:rect b="b" l="l" r="r" t="t"/>
                    <a:pathLst>
                      <a:path extrusionOk="0" h="41528" w="41528">
                        <a:moveTo>
                          <a:pt x="41529" y="20764"/>
                        </a:moveTo>
                        <a:cubicBezTo>
                          <a:pt x="41529" y="32290"/>
                          <a:pt x="32194" y="41529"/>
                          <a:pt x="20764" y="41529"/>
                        </a:cubicBezTo>
                        <a:cubicBezTo>
                          <a:pt x="9334" y="41529"/>
                          <a:pt x="0" y="32195"/>
                          <a:pt x="0" y="20764"/>
                        </a:cubicBezTo>
                        <a:cubicBezTo>
                          <a:pt x="0" y="9334"/>
                          <a:pt x="9334" y="0"/>
                          <a:pt x="20764" y="0"/>
                        </a:cubicBezTo>
                        <a:cubicBezTo>
                          <a:pt x="32194" y="0"/>
                          <a:pt x="41529" y="9334"/>
                          <a:pt x="41529" y="20764"/>
                        </a:cubicBezTo>
                        <a:close/>
                      </a:path>
                    </a:pathLst>
                  </a:custGeom>
                  <a:solidFill>
                    <a:schemeClr val="accen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0" name="Google Shape;900;p28"/>
                  <p:cNvSpPr/>
                  <p:nvPr/>
                </p:nvSpPr>
                <p:spPr>
                  <a:xfrm>
                    <a:off x="1346358" y="4296441"/>
                    <a:ext cx="41529" cy="41528"/>
                  </a:xfrm>
                  <a:custGeom>
                    <a:rect b="b" l="l" r="r" t="t"/>
                    <a:pathLst>
                      <a:path extrusionOk="0" h="41528" w="41529">
                        <a:moveTo>
                          <a:pt x="41529" y="20764"/>
                        </a:moveTo>
                        <a:cubicBezTo>
                          <a:pt x="41529" y="32290"/>
                          <a:pt x="32195" y="41529"/>
                          <a:pt x="20765" y="41529"/>
                        </a:cubicBezTo>
                        <a:cubicBezTo>
                          <a:pt x="9335" y="41529"/>
                          <a:pt x="0" y="32195"/>
                          <a:pt x="0" y="20764"/>
                        </a:cubicBezTo>
                        <a:cubicBezTo>
                          <a:pt x="0" y="9334"/>
                          <a:pt x="9335" y="0"/>
                          <a:pt x="20765" y="0"/>
                        </a:cubicBezTo>
                        <a:cubicBezTo>
                          <a:pt x="32195" y="0"/>
                          <a:pt x="41529" y="9334"/>
                          <a:pt x="41529" y="20764"/>
                        </a:cubicBezTo>
                        <a:close/>
                      </a:path>
                    </a:pathLst>
                  </a:custGeom>
                  <a:solidFill>
                    <a:schemeClr val="accen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1" name="Google Shape;901;p28"/>
                  <p:cNvSpPr/>
                  <p:nvPr/>
                </p:nvSpPr>
                <p:spPr>
                  <a:xfrm>
                    <a:off x="1284732" y="4296441"/>
                    <a:ext cx="41529" cy="41528"/>
                  </a:xfrm>
                  <a:custGeom>
                    <a:rect b="b" l="l" r="r" t="t"/>
                    <a:pathLst>
                      <a:path extrusionOk="0" h="41528" w="41529">
                        <a:moveTo>
                          <a:pt x="41529" y="20764"/>
                        </a:moveTo>
                        <a:cubicBezTo>
                          <a:pt x="41529" y="32290"/>
                          <a:pt x="32194" y="41529"/>
                          <a:pt x="20765" y="41529"/>
                        </a:cubicBezTo>
                        <a:cubicBezTo>
                          <a:pt x="9334" y="41529"/>
                          <a:pt x="0" y="32195"/>
                          <a:pt x="0" y="20764"/>
                        </a:cubicBezTo>
                        <a:cubicBezTo>
                          <a:pt x="0" y="9334"/>
                          <a:pt x="9334" y="0"/>
                          <a:pt x="20765" y="0"/>
                        </a:cubicBezTo>
                        <a:cubicBezTo>
                          <a:pt x="32194" y="0"/>
                          <a:pt x="41529" y="9334"/>
                          <a:pt x="41529" y="20764"/>
                        </a:cubicBez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902" name="Google Shape;902;p28"/>
              <p:cNvGrpSpPr/>
              <p:nvPr/>
            </p:nvGrpSpPr>
            <p:grpSpPr>
              <a:xfrm>
                <a:off x="59230" y="3269171"/>
                <a:ext cx="382391" cy="400019"/>
                <a:chOff x="966406" y="4426553"/>
                <a:chExt cx="458723" cy="479869"/>
              </a:xfrm>
            </p:grpSpPr>
            <p:sp>
              <p:nvSpPr>
                <p:cNvPr id="903" name="Google Shape;903;p28"/>
                <p:cNvSpPr/>
                <p:nvPr/>
              </p:nvSpPr>
              <p:spPr>
                <a:xfrm>
                  <a:off x="966406" y="4697825"/>
                  <a:ext cx="456723" cy="208597"/>
                </a:xfrm>
                <a:custGeom>
                  <a:rect b="b" l="l" r="r" t="t"/>
                  <a:pathLst>
                    <a:path extrusionOk="0" h="208597" w="456723">
                      <a:moveTo>
                        <a:pt x="51340" y="93250"/>
                      </a:moveTo>
                      <a:lnTo>
                        <a:pt x="0" y="93250"/>
                      </a:lnTo>
                      <a:lnTo>
                        <a:pt x="0" y="115443"/>
                      </a:lnTo>
                      <a:lnTo>
                        <a:pt x="51340" y="115443"/>
                      </a:lnTo>
                      <a:lnTo>
                        <a:pt x="51340" y="93250"/>
                      </a:lnTo>
                      <a:close/>
                      <a:moveTo>
                        <a:pt x="236601" y="162020"/>
                      </a:moveTo>
                      <a:lnTo>
                        <a:pt x="376904" y="162020"/>
                      </a:lnTo>
                      <a:lnTo>
                        <a:pt x="376904" y="139827"/>
                      </a:lnTo>
                      <a:lnTo>
                        <a:pt x="236601" y="139827"/>
                      </a:lnTo>
                      <a:lnTo>
                        <a:pt x="236601" y="162020"/>
                      </a:lnTo>
                      <a:close/>
                      <a:moveTo>
                        <a:pt x="376809" y="0"/>
                      </a:moveTo>
                      <a:lnTo>
                        <a:pt x="48863" y="0"/>
                      </a:lnTo>
                      <a:lnTo>
                        <a:pt x="48863" y="22193"/>
                      </a:lnTo>
                      <a:lnTo>
                        <a:pt x="376809" y="22193"/>
                      </a:lnTo>
                      <a:lnTo>
                        <a:pt x="376809" y="0"/>
                      </a:lnTo>
                      <a:close/>
                      <a:moveTo>
                        <a:pt x="0" y="208597"/>
                      </a:moveTo>
                      <a:lnTo>
                        <a:pt x="127349" y="208597"/>
                      </a:lnTo>
                      <a:lnTo>
                        <a:pt x="127349" y="186404"/>
                      </a:lnTo>
                      <a:lnTo>
                        <a:pt x="0" y="186404"/>
                      </a:lnTo>
                      <a:lnTo>
                        <a:pt x="0" y="208597"/>
                      </a:lnTo>
                      <a:close/>
                      <a:moveTo>
                        <a:pt x="97917" y="46577"/>
                      </a:moveTo>
                      <a:lnTo>
                        <a:pt x="0" y="46577"/>
                      </a:lnTo>
                      <a:lnTo>
                        <a:pt x="0" y="68771"/>
                      </a:lnTo>
                      <a:lnTo>
                        <a:pt x="97917" y="68771"/>
                      </a:lnTo>
                      <a:lnTo>
                        <a:pt x="97917" y="46577"/>
                      </a:lnTo>
                      <a:close/>
                      <a:moveTo>
                        <a:pt x="67056" y="115348"/>
                      </a:moveTo>
                      <a:lnTo>
                        <a:pt x="265557" y="115348"/>
                      </a:lnTo>
                      <a:lnTo>
                        <a:pt x="265557" y="93154"/>
                      </a:lnTo>
                      <a:lnTo>
                        <a:pt x="67056" y="93154"/>
                      </a:lnTo>
                      <a:lnTo>
                        <a:pt x="67056" y="115348"/>
                      </a:lnTo>
                      <a:close/>
                      <a:moveTo>
                        <a:pt x="210026" y="139732"/>
                      </a:moveTo>
                      <a:lnTo>
                        <a:pt x="0" y="139732"/>
                      </a:lnTo>
                      <a:lnTo>
                        <a:pt x="0" y="161925"/>
                      </a:lnTo>
                      <a:lnTo>
                        <a:pt x="210122" y="161925"/>
                      </a:lnTo>
                      <a:lnTo>
                        <a:pt x="210122" y="139732"/>
                      </a:lnTo>
                      <a:close/>
                      <a:moveTo>
                        <a:pt x="281369" y="115348"/>
                      </a:moveTo>
                      <a:lnTo>
                        <a:pt x="456724" y="115348"/>
                      </a:lnTo>
                      <a:lnTo>
                        <a:pt x="456724" y="93154"/>
                      </a:lnTo>
                      <a:lnTo>
                        <a:pt x="281369" y="93154"/>
                      </a:lnTo>
                      <a:lnTo>
                        <a:pt x="281369" y="115348"/>
                      </a:lnTo>
                      <a:close/>
                      <a:moveTo>
                        <a:pt x="124397" y="68771"/>
                      </a:moveTo>
                      <a:lnTo>
                        <a:pt x="456629" y="68771"/>
                      </a:lnTo>
                      <a:lnTo>
                        <a:pt x="456629" y="46577"/>
                      </a:lnTo>
                      <a:lnTo>
                        <a:pt x="124397" y="46577"/>
                      </a:lnTo>
                      <a:lnTo>
                        <a:pt x="124397" y="68771"/>
                      </a:lnTo>
                      <a:close/>
                      <a:moveTo>
                        <a:pt x="390144" y="0"/>
                      </a:moveTo>
                      <a:lnTo>
                        <a:pt x="390144" y="22193"/>
                      </a:lnTo>
                      <a:lnTo>
                        <a:pt x="456629" y="22193"/>
                      </a:lnTo>
                      <a:lnTo>
                        <a:pt x="456629" y="0"/>
                      </a:lnTo>
                      <a:lnTo>
                        <a:pt x="390144" y="0"/>
                      </a:lnTo>
                      <a:close/>
                      <a:moveTo>
                        <a:pt x="403289" y="162020"/>
                      </a:moveTo>
                      <a:lnTo>
                        <a:pt x="456629" y="162020"/>
                      </a:lnTo>
                      <a:lnTo>
                        <a:pt x="456629" y="139827"/>
                      </a:lnTo>
                      <a:lnTo>
                        <a:pt x="403289" y="139827"/>
                      </a:lnTo>
                      <a:lnTo>
                        <a:pt x="403289" y="162020"/>
                      </a:lnTo>
                      <a:close/>
                      <a:moveTo>
                        <a:pt x="153734" y="208597"/>
                      </a:moveTo>
                      <a:lnTo>
                        <a:pt x="284893" y="208597"/>
                      </a:lnTo>
                      <a:lnTo>
                        <a:pt x="284893" y="186404"/>
                      </a:lnTo>
                      <a:lnTo>
                        <a:pt x="153734" y="186404"/>
                      </a:lnTo>
                      <a:lnTo>
                        <a:pt x="153734" y="208597"/>
                      </a:lnTo>
                      <a:close/>
                      <a:moveTo>
                        <a:pt x="300704" y="208597"/>
                      </a:moveTo>
                      <a:lnTo>
                        <a:pt x="400622" y="208597"/>
                      </a:lnTo>
                      <a:lnTo>
                        <a:pt x="400622" y="186404"/>
                      </a:lnTo>
                      <a:lnTo>
                        <a:pt x="300704" y="186404"/>
                      </a:lnTo>
                      <a:lnTo>
                        <a:pt x="300704" y="208597"/>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4" name="Google Shape;904;p28"/>
                <p:cNvSpPr/>
                <p:nvPr/>
              </p:nvSpPr>
              <p:spPr>
                <a:xfrm>
                  <a:off x="972883" y="4426553"/>
                  <a:ext cx="452246" cy="230219"/>
                </a:xfrm>
                <a:custGeom>
                  <a:rect b="b" l="l" r="r" t="t"/>
                  <a:pathLst>
                    <a:path extrusionOk="0" h="230219" w="452246">
                      <a:moveTo>
                        <a:pt x="0" y="0"/>
                      </a:moveTo>
                      <a:lnTo>
                        <a:pt x="452247" y="0"/>
                      </a:lnTo>
                      <a:lnTo>
                        <a:pt x="452247" y="230219"/>
                      </a:lnTo>
                      <a:lnTo>
                        <a:pt x="0" y="230219"/>
                      </a:ln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905" name="Google Shape;905;p28"/>
            <p:cNvGrpSpPr/>
            <p:nvPr/>
          </p:nvGrpSpPr>
          <p:grpSpPr>
            <a:xfrm>
              <a:off x="5165167" y="2950875"/>
              <a:ext cx="645598" cy="1166771"/>
              <a:chOff x="5165167" y="2950875"/>
              <a:chExt cx="645598" cy="1166771"/>
            </a:xfrm>
          </p:grpSpPr>
          <p:grpSp>
            <p:nvGrpSpPr>
              <p:cNvPr id="906" name="Google Shape;906;p28"/>
              <p:cNvGrpSpPr/>
              <p:nvPr/>
            </p:nvGrpSpPr>
            <p:grpSpPr>
              <a:xfrm>
                <a:off x="5165167" y="2950875"/>
                <a:ext cx="645598" cy="1166771"/>
                <a:chOff x="1024660" y="3708890"/>
                <a:chExt cx="489423" cy="884520"/>
              </a:xfrm>
            </p:grpSpPr>
            <p:grpSp>
              <p:nvGrpSpPr>
                <p:cNvPr id="907" name="Google Shape;907;p28"/>
                <p:cNvGrpSpPr/>
                <p:nvPr/>
              </p:nvGrpSpPr>
              <p:grpSpPr>
                <a:xfrm>
                  <a:off x="1024660" y="3708890"/>
                  <a:ext cx="489423" cy="884520"/>
                  <a:chOff x="2124551" y="4954047"/>
                  <a:chExt cx="587120" cy="1061085"/>
                </a:xfrm>
              </p:grpSpPr>
              <p:sp>
                <p:nvSpPr>
                  <p:cNvPr id="908" name="Google Shape;908;p28"/>
                  <p:cNvSpPr/>
                  <p:nvPr/>
                </p:nvSpPr>
                <p:spPr>
                  <a:xfrm>
                    <a:off x="2124551" y="4954047"/>
                    <a:ext cx="587120" cy="1061085"/>
                  </a:xfrm>
                  <a:custGeom>
                    <a:rect b="b" l="l" r="r" t="t"/>
                    <a:pathLst>
                      <a:path extrusionOk="0" h="1061085" w="587120">
                        <a:moveTo>
                          <a:pt x="91440" y="0"/>
                        </a:moveTo>
                        <a:lnTo>
                          <a:pt x="495681" y="0"/>
                        </a:lnTo>
                        <a:cubicBezTo>
                          <a:pt x="546163" y="0"/>
                          <a:pt x="587121" y="40958"/>
                          <a:pt x="587121" y="91440"/>
                        </a:cubicBezTo>
                        <a:lnTo>
                          <a:pt x="587121" y="969645"/>
                        </a:lnTo>
                        <a:cubicBezTo>
                          <a:pt x="587121" y="1020128"/>
                          <a:pt x="546163" y="1061085"/>
                          <a:pt x="495681" y="1061085"/>
                        </a:cubicBezTo>
                        <a:lnTo>
                          <a:pt x="91440" y="1061085"/>
                        </a:lnTo>
                        <a:cubicBezTo>
                          <a:pt x="40958" y="1061085"/>
                          <a:pt x="0" y="1020128"/>
                          <a:pt x="0" y="969645"/>
                        </a:cubicBezTo>
                        <a:lnTo>
                          <a:pt x="0" y="91440"/>
                        </a:lnTo>
                        <a:cubicBezTo>
                          <a:pt x="0" y="40958"/>
                          <a:pt x="40958" y="0"/>
                          <a:pt x="91440" y="0"/>
                        </a:cubicBezTo>
                        <a:close/>
                      </a:path>
                    </a:pathLst>
                  </a:custGeom>
                  <a:solidFill>
                    <a:schemeClr val="accent5"/>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09" name="Google Shape;909;p28"/>
                  <p:cNvSpPr/>
                  <p:nvPr/>
                </p:nvSpPr>
                <p:spPr>
                  <a:xfrm>
                    <a:off x="2339530" y="4987099"/>
                    <a:ext cx="157162" cy="25527"/>
                  </a:xfrm>
                  <a:custGeom>
                    <a:rect b="b" l="l" r="r" t="t"/>
                    <a:pathLst>
                      <a:path extrusionOk="0" h="25527" w="157162">
                        <a:moveTo>
                          <a:pt x="144399" y="25527"/>
                        </a:moveTo>
                        <a:lnTo>
                          <a:pt x="12764" y="25527"/>
                        </a:lnTo>
                        <a:cubicBezTo>
                          <a:pt x="5715" y="25527"/>
                          <a:pt x="0" y="19812"/>
                          <a:pt x="0" y="12764"/>
                        </a:cubicBezTo>
                        <a:lnTo>
                          <a:pt x="0" y="12764"/>
                        </a:lnTo>
                        <a:cubicBezTo>
                          <a:pt x="0" y="5715"/>
                          <a:pt x="5715" y="0"/>
                          <a:pt x="12764" y="0"/>
                        </a:cubicBezTo>
                        <a:lnTo>
                          <a:pt x="144399" y="0"/>
                        </a:lnTo>
                        <a:cubicBezTo>
                          <a:pt x="151448" y="0"/>
                          <a:pt x="157163" y="5715"/>
                          <a:pt x="157163" y="12764"/>
                        </a:cubicBezTo>
                        <a:lnTo>
                          <a:pt x="157163" y="12764"/>
                        </a:lnTo>
                        <a:cubicBezTo>
                          <a:pt x="157163" y="19812"/>
                          <a:pt x="151448" y="25527"/>
                          <a:pt x="144399" y="2552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
              <p:nvSpPr>
                <p:cNvPr id="910" name="Google Shape;910;p28"/>
                <p:cNvSpPr/>
                <p:nvPr/>
              </p:nvSpPr>
              <p:spPr>
                <a:xfrm>
                  <a:off x="1059199" y="3818860"/>
                  <a:ext cx="419712" cy="647607"/>
                </a:xfrm>
                <a:custGeom>
                  <a:rect b="b" l="l" r="r" t="t"/>
                  <a:pathLst>
                    <a:path extrusionOk="0" h="777906" w="504158">
                      <a:moveTo>
                        <a:pt x="0" y="0"/>
                      </a:moveTo>
                      <a:lnTo>
                        <a:pt x="504158" y="0"/>
                      </a:lnTo>
                      <a:lnTo>
                        <a:pt x="504158" y="777907"/>
                      </a:lnTo>
                      <a:lnTo>
                        <a:pt x="0" y="777907"/>
                      </a:ln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911" name="Google Shape;911;p28"/>
                <p:cNvGrpSpPr/>
                <p:nvPr/>
              </p:nvGrpSpPr>
              <p:grpSpPr>
                <a:xfrm>
                  <a:off x="1108189" y="4182116"/>
                  <a:ext cx="322524" cy="131011"/>
                  <a:chOff x="2224754" y="5521737"/>
                  <a:chExt cx="386905" cy="157163"/>
                </a:xfrm>
              </p:grpSpPr>
              <p:grpSp>
                <p:nvGrpSpPr>
                  <p:cNvPr id="912" name="Google Shape;912;p28"/>
                  <p:cNvGrpSpPr/>
                  <p:nvPr/>
                </p:nvGrpSpPr>
                <p:grpSpPr>
                  <a:xfrm>
                    <a:off x="2224754" y="5521737"/>
                    <a:ext cx="386905" cy="157163"/>
                    <a:chOff x="2224754" y="5521737"/>
                    <a:chExt cx="386905" cy="157163"/>
                  </a:xfrm>
                </p:grpSpPr>
                <p:grpSp>
                  <p:nvGrpSpPr>
                    <p:cNvPr id="913" name="Google Shape;913;p28"/>
                    <p:cNvGrpSpPr/>
                    <p:nvPr/>
                  </p:nvGrpSpPr>
                  <p:grpSpPr>
                    <a:xfrm>
                      <a:off x="2224754" y="5521737"/>
                      <a:ext cx="386905" cy="65532"/>
                      <a:chOff x="2224754" y="5521737"/>
                      <a:chExt cx="386905" cy="65532"/>
                    </a:xfrm>
                  </p:grpSpPr>
                  <p:sp>
                    <p:nvSpPr>
                      <p:cNvPr id="914" name="Google Shape;914;p28"/>
                      <p:cNvSpPr/>
                      <p:nvPr/>
                    </p:nvSpPr>
                    <p:spPr>
                      <a:xfrm>
                        <a:off x="2224754" y="5521737"/>
                        <a:ext cx="386905" cy="65532"/>
                      </a:xfrm>
                      <a:custGeom>
                        <a:rect b="b" l="l" r="r" t="t"/>
                        <a:pathLst>
                          <a:path extrusionOk="0" h="65532" w="386905">
                            <a:moveTo>
                              <a:pt x="386810" y="15049"/>
                            </a:moveTo>
                            <a:lnTo>
                              <a:pt x="386810" y="50482"/>
                            </a:lnTo>
                            <a:cubicBezTo>
                              <a:pt x="386810" y="58769"/>
                              <a:pt x="380143" y="65532"/>
                              <a:pt x="371856" y="65532"/>
                            </a:cubicBezTo>
                            <a:lnTo>
                              <a:pt x="14954" y="65532"/>
                            </a:lnTo>
                            <a:cubicBezTo>
                              <a:pt x="14288" y="65532"/>
                              <a:pt x="13525" y="65532"/>
                              <a:pt x="12859" y="65341"/>
                            </a:cubicBezTo>
                            <a:cubicBezTo>
                              <a:pt x="5524" y="64294"/>
                              <a:pt x="0" y="58102"/>
                              <a:pt x="0" y="50482"/>
                            </a:cubicBezTo>
                            <a:lnTo>
                              <a:pt x="0" y="15049"/>
                            </a:lnTo>
                            <a:cubicBezTo>
                              <a:pt x="0" y="6762"/>
                              <a:pt x="6667" y="0"/>
                              <a:pt x="15049" y="0"/>
                            </a:cubicBezTo>
                            <a:lnTo>
                              <a:pt x="371951" y="0"/>
                            </a:lnTo>
                            <a:cubicBezTo>
                              <a:pt x="379476" y="0"/>
                              <a:pt x="385667" y="5619"/>
                              <a:pt x="386715" y="12859"/>
                            </a:cubicBezTo>
                            <a:cubicBezTo>
                              <a:pt x="386810" y="13525"/>
                              <a:pt x="386905" y="14288"/>
                              <a:pt x="386905" y="1504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5" name="Google Shape;915;p28"/>
                      <p:cNvSpPr/>
                      <p:nvPr/>
                    </p:nvSpPr>
                    <p:spPr>
                      <a:xfrm>
                        <a:off x="2237422" y="5534405"/>
                        <a:ext cx="374141" cy="52864"/>
                      </a:xfrm>
                      <a:custGeom>
                        <a:rect b="b" l="l" r="r" t="t"/>
                        <a:pathLst>
                          <a:path extrusionOk="0" h="52864" w="374141">
                            <a:moveTo>
                              <a:pt x="374142" y="2381"/>
                            </a:moveTo>
                            <a:lnTo>
                              <a:pt x="374142" y="37815"/>
                            </a:lnTo>
                            <a:cubicBezTo>
                              <a:pt x="374142" y="46101"/>
                              <a:pt x="367475" y="52864"/>
                              <a:pt x="359188" y="52864"/>
                            </a:cubicBezTo>
                            <a:lnTo>
                              <a:pt x="2286" y="52864"/>
                            </a:lnTo>
                            <a:cubicBezTo>
                              <a:pt x="1619" y="52864"/>
                              <a:pt x="857" y="52864"/>
                              <a:pt x="191" y="52674"/>
                            </a:cubicBezTo>
                            <a:cubicBezTo>
                              <a:pt x="95" y="52007"/>
                              <a:pt x="0" y="51245"/>
                              <a:pt x="0" y="50578"/>
                            </a:cubicBezTo>
                            <a:lnTo>
                              <a:pt x="0" y="15050"/>
                            </a:lnTo>
                            <a:cubicBezTo>
                              <a:pt x="0" y="6763"/>
                              <a:pt x="6668" y="0"/>
                              <a:pt x="14954" y="0"/>
                            </a:cubicBezTo>
                            <a:lnTo>
                              <a:pt x="371856" y="0"/>
                            </a:lnTo>
                            <a:cubicBezTo>
                              <a:pt x="372523" y="0"/>
                              <a:pt x="373285" y="0"/>
                              <a:pt x="373952" y="191"/>
                            </a:cubicBezTo>
                            <a:cubicBezTo>
                              <a:pt x="374047" y="858"/>
                              <a:pt x="374142" y="1620"/>
                              <a:pt x="374142" y="238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16" name="Google Shape;916;p28"/>
                    <p:cNvGrpSpPr/>
                    <p:nvPr/>
                  </p:nvGrpSpPr>
                  <p:grpSpPr>
                    <a:xfrm>
                      <a:off x="2224754" y="5613368"/>
                      <a:ext cx="386905" cy="65532"/>
                      <a:chOff x="2224754" y="5613368"/>
                      <a:chExt cx="386905" cy="65532"/>
                    </a:xfrm>
                  </p:grpSpPr>
                  <p:sp>
                    <p:nvSpPr>
                      <p:cNvPr id="917" name="Google Shape;917;p28"/>
                      <p:cNvSpPr/>
                      <p:nvPr/>
                    </p:nvSpPr>
                    <p:spPr>
                      <a:xfrm>
                        <a:off x="2224754" y="5613368"/>
                        <a:ext cx="386905" cy="65532"/>
                      </a:xfrm>
                      <a:custGeom>
                        <a:rect b="b" l="l" r="r" t="t"/>
                        <a:pathLst>
                          <a:path extrusionOk="0" h="65532" w="386905">
                            <a:moveTo>
                              <a:pt x="386810" y="15049"/>
                            </a:moveTo>
                            <a:lnTo>
                              <a:pt x="386810" y="50482"/>
                            </a:lnTo>
                            <a:cubicBezTo>
                              <a:pt x="386810" y="58769"/>
                              <a:pt x="380143" y="65532"/>
                              <a:pt x="371856" y="65532"/>
                            </a:cubicBezTo>
                            <a:lnTo>
                              <a:pt x="14954" y="65532"/>
                            </a:lnTo>
                            <a:cubicBezTo>
                              <a:pt x="14288" y="65532"/>
                              <a:pt x="13525" y="65532"/>
                              <a:pt x="12859" y="65341"/>
                            </a:cubicBezTo>
                            <a:cubicBezTo>
                              <a:pt x="5524" y="64294"/>
                              <a:pt x="0" y="58102"/>
                              <a:pt x="0" y="50482"/>
                            </a:cubicBezTo>
                            <a:lnTo>
                              <a:pt x="0" y="15049"/>
                            </a:lnTo>
                            <a:cubicBezTo>
                              <a:pt x="0" y="6762"/>
                              <a:pt x="6667" y="0"/>
                              <a:pt x="15049" y="0"/>
                            </a:cubicBezTo>
                            <a:lnTo>
                              <a:pt x="371951" y="0"/>
                            </a:lnTo>
                            <a:cubicBezTo>
                              <a:pt x="379476" y="0"/>
                              <a:pt x="385667" y="5619"/>
                              <a:pt x="386715" y="12859"/>
                            </a:cubicBezTo>
                            <a:cubicBezTo>
                              <a:pt x="386810" y="13525"/>
                              <a:pt x="386905" y="14288"/>
                              <a:pt x="386905" y="15049"/>
                            </a:cubicBez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18" name="Google Shape;918;p28"/>
                      <p:cNvSpPr/>
                      <p:nvPr/>
                    </p:nvSpPr>
                    <p:spPr>
                      <a:xfrm>
                        <a:off x="2237422" y="5626036"/>
                        <a:ext cx="374141" cy="52864"/>
                      </a:xfrm>
                      <a:custGeom>
                        <a:rect b="b" l="l" r="r" t="t"/>
                        <a:pathLst>
                          <a:path extrusionOk="0" h="52864" w="374141">
                            <a:moveTo>
                              <a:pt x="374142" y="2381"/>
                            </a:moveTo>
                            <a:lnTo>
                              <a:pt x="374142" y="37815"/>
                            </a:lnTo>
                            <a:cubicBezTo>
                              <a:pt x="374142" y="46101"/>
                              <a:pt x="367475" y="52864"/>
                              <a:pt x="359188" y="52864"/>
                            </a:cubicBezTo>
                            <a:lnTo>
                              <a:pt x="2286" y="52864"/>
                            </a:lnTo>
                            <a:cubicBezTo>
                              <a:pt x="1619" y="52864"/>
                              <a:pt x="857" y="52864"/>
                              <a:pt x="191" y="52674"/>
                            </a:cubicBezTo>
                            <a:cubicBezTo>
                              <a:pt x="95" y="52007"/>
                              <a:pt x="0" y="51245"/>
                              <a:pt x="0" y="50578"/>
                            </a:cubicBezTo>
                            <a:lnTo>
                              <a:pt x="0" y="15050"/>
                            </a:lnTo>
                            <a:cubicBezTo>
                              <a:pt x="0" y="6763"/>
                              <a:pt x="6668" y="0"/>
                              <a:pt x="14954" y="0"/>
                            </a:cubicBezTo>
                            <a:lnTo>
                              <a:pt x="371856" y="0"/>
                            </a:lnTo>
                            <a:cubicBezTo>
                              <a:pt x="372523" y="0"/>
                              <a:pt x="373285" y="0"/>
                              <a:pt x="373952" y="191"/>
                            </a:cubicBezTo>
                            <a:cubicBezTo>
                              <a:pt x="374047" y="858"/>
                              <a:pt x="374142" y="1620"/>
                              <a:pt x="374142" y="2381"/>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919" name="Google Shape;919;p28"/>
                  <p:cNvGrpSpPr/>
                  <p:nvPr/>
                </p:nvGrpSpPr>
                <p:grpSpPr>
                  <a:xfrm>
                    <a:off x="2336863" y="5554217"/>
                    <a:ext cx="177355" cy="15050"/>
                    <a:chOff x="2336863" y="5554217"/>
                    <a:chExt cx="177355" cy="15050"/>
                  </a:xfrm>
                </p:grpSpPr>
                <p:sp>
                  <p:nvSpPr>
                    <p:cNvPr id="920" name="Google Shape;920;p28"/>
                    <p:cNvSpPr/>
                    <p:nvPr/>
                  </p:nvSpPr>
                  <p:spPr>
                    <a:xfrm>
                      <a:off x="2336863" y="5554218"/>
                      <a:ext cx="15049" cy="15049"/>
                    </a:xfrm>
                    <a:custGeom>
                      <a:rect b="b" l="l" r="r" t="t"/>
                      <a:pathLst>
                        <a:path extrusionOk="0" h="15049" w="15049">
                          <a:moveTo>
                            <a:pt x="15049" y="7524"/>
                          </a:moveTo>
                          <a:cubicBezTo>
                            <a:pt x="15049" y="11680"/>
                            <a:pt x="11681" y="15049"/>
                            <a:pt x="7525" y="15049"/>
                          </a:cubicBezTo>
                          <a:cubicBezTo>
                            <a:pt x="3369" y="15049"/>
                            <a:pt x="0" y="11680"/>
                            <a:pt x="0" y="7524"/>
                          </a:cubicBezTo>
                          <a:cubicBezTo>
                            <a:pt x="0" y="3369"/>
                            <a:pt x="3369" y="0"/>
                            <a:pt x="7525" y="0"/>
                          </a:cubicBezTo>
                          <a:cubicBezTo>
                            <a:pt x="11681" y="0"/>
                            <a:pt x="15049" y="3369"/>
                            <a:pt x="15049" y="752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1" name="Google Shape;921;p28"/>
                    <p:cNvSpPr/>
                    <p:nvPr/>
                  </p:nvSpPr>
                  <p:spPr>
                    <a:xfrm>
                      <a:off x="2377440" y="5554217"/>
                      <a:ext cx="15049" cy="15049"/>
                    </a:xfrm>
                    <a:custGeom>
                      <a:rect b="b" l="l" r="r" t="t"/>
                      <a:pathLst>
                        <a:path extrusionOk="0" h="15049" w="15049">
                          <a:moveTo>
                            <a:pt x="15049" y="7525"/>
                          </a:moveTo>
                          <a:cubicBezTo>
                            <a:pt x="15049" y="11716"/>
                            <a:pt x="11716" y="15050"/>
                            <a:pt x="7525" y="15050"/>
                          </a:cubicBezTo>
                          <a:cubicBezTo>
                            <a:pt x="3334" y="15050"/>
                            <a:pt x="0" y="11716"/>
                            <a:pt x="0" y="7525"/>
                          </a:cubicBezTo>
                          <a:cubicBezTo>
                            <a:pt x="0" y="3334"/>
                            <a:pt x="3334" y="0"/>
                            <a:pt x="7525" y="0"/>
                          </a:cubicBezTo>
                          <a:cubicBezTo>
                            <a:pt x="11716" y="0"/>
                            <a:pt x="15049" y="3334"/>
                            <a:pt x="15049" y="752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2" name="Google Shape;922;p28"/>
                    <p:cNvSpPr/>
                    <p:nvPr/>
                  </p:nvSpPr>
                  <p:spPr>
                    <a:xfrm>
                      <a:off x="2418016" y="5554217"/>
                      <a:ext cx="15049" cy="15049"/>
                    </a:xfrm>
                    <a:custGeom>
                      <a:rect b="b" l="l" r="r" t="t"/>
                      <a:pathLst>
                        <a:path extrusionOk="0" h="15049" w="15049">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3" name="Google Shape;923;p28"/>
                    <p:cNvSpPr/>
                    <p:nvPr/>
                  </p:nvSpPr>
                  <p:spPr>
                    <a:xfrm>
                      <a:off x="2458593" y="5554218"/>
                      <a:ext cx="15049" cy="15049"/>
                    </a:xfrm>
                    <a:custGeom>
                      <a:rect b="b" l="l" r="r" t="t"/>
                      <a:pathLst>
                        <a:path extrusionOk="0" h="15049" w="15049">
                          <a:moveTo>
                            <a:pt x="15049" y="7524"/>
                          </a:moveTo>
                          <a:cubicBezTo>
                            <a:pt x="15049" y="11680"/>
                            <a:pt x="11680" y="15049"/>
                            <a:pt x="7525" y="15049"/>
                          </a:cubicBezTo>
                          <a:cubicBezTo>
                            <a:pt x="3369" y="15049"/>
                            <a:pt x="0" y="11680"/>
                            <a:pt x="0" y="7524"/>
                          </a:cubicBezTo>
                          <a:cubicBezTo>
                            <a:pt x="0" y="3369"/>
                            <a:pt x="3369" y="0"/>
                            <a:pt x="7525" y="0"/>
                          </a:cubicBezTo>
                          <a:cubicBezTo>
                            <a:pt x="11681" y="0"/>
                            <a:pt x="15049" y="3369"/>
                            <a:pt x="15049" y="7524"/>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4" name="Google Shape;924;p28"/>
                    <p:cNvSpPr/>
                    <p:nvPr/>
                  </p:nvSpPr>
                  <p:spPr>
                    <a:xfrm>
                      <a:off x="2499169" y="5554217"/>
                      <a:ext cx="15049" cy="15049"/>
                    </a:xfrm>
                    <a:custGeom>
                      <a:rect b="b" l="l" r="r" t="t"/>
                      <a:pathLst>
                        <a:path extrusionOk="0" h="15049" w="15049">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925" name="Google Shape;925;p28"/>
                  <p:cNvGrpSpPr/>
                  <p:nvPr/>
                </p:nvGrpSpPr>
                <p:grpSpPr>
                  <a:xfrm>
                    <a:off x="2336863" y="5641848"/>
                    <a:ext cx="177355" cy="15049"/>
                    <a:chOff x="2336863" y="5641848"/>
                    <a:chExt cx="177355" cy="15049"/>
                  </a:xfrm>
                </p:grpSpPr>
                <p:sp>
                  <p:nvSpPr>
                    <p:cNvPr id="926" name="Google Shape;926;p28"/>
                    <p:cNvSpPr/>
                    <p:nvPr/>
                  </p:nvSpPr>
                  <p:spPr>
                    <a:xfrm>
                      <a:off x="2336863" y="5641848"/>
                      <a:ext cx="15049" cy="15049"/>
                    </a:xfrm>
                    <a:custGeom>
                      <a:rect b="b" l="l" r="r" t="t"/>
                      <a:pathLst>
                        <a:path extrusionOk="0" h="15049" w="15049">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7" name="Google Shape;927;p28"/>
                    <p:cNvSpPr/>
                    <p:nvPr/>
                  </p:nvSpPr>
                  <p:spPr>
                    <a:xfrm>
                      <a:off x="2377440" y="5641848"/>
                      <a:ext cx="15049" cy="15049"/>
                    </a:xfrm>
                    <a:custGeom>
                      <a:rect b="b" l="l" r="r" t="t"/>
                      <a:pathLst>
                        <a:path extrusionOk="0" h="15049" w="15049">
                          <a:moveTo>
                            <a:pt x="15049" y="7525"/>
                          </a:moveTo>
                          <a:cubicBezTo>
                            <a:pt x="15049" y="11716"/>
                            <a:pt x="11716" y="15050"/>
                            <a:pt x="7525" y="15050"/>
                          </a:cubicBezTo>
                          <a:cubicBezTo>
                            <a:pt x="3334" y="15050"/>
                            <a:pt x="0" y="11716"/>
                            <a:pt x="0" y="7525"/>
                          </a:cubicBezTo>
                          <a:cubicBezTo>
                            <a:pt x="0" y="3334"/>
                            <a:pt x="3334" y="0"/>
                            <a:pt x="7525" y="0"/>
                          </a:cubicBezTo>
                          <a:cubicBezTo>
                            <a:pt x="11716" y="0"/>
                            <a:pt x="15049" y="3334"/>
                            <a:pt x="15049" y="752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8" name="Google Shape;928;p28"/>
                    <p:cNvSpPr/>
                    <p:nvPr/>
                  </p:nvSpPr>
                  <p:spPr>
                    <a:xfrm>
                      <a:off x="2418016" y="5641848"/>
                      <a:ext cx="15049" cy="15049"/>
                    </a:xfrm>
                    <a:custGeom>
                      <a:rect b="b" l="l" r="r" t="t"/>
                      <a:pathLst>
                        <a:path extrusionOk="0" h="15049" w="15049">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29" name="Google Shape;929;p28"/>
                    <p:cNvSpPr/>
                    <p:nvPr/>
                  </p:nvSpPr>
                  <p:spPr>
                    <a:xfrm>
                      <a:off x="2458592" y="5641848"/>
                      <a:ext cx="15049" cy="15049"/>
                    </a:xfrm>
                    <a:custGeom>
                      <a:rect b="b" l="l" r="r" t="t"/>
                      <a:pathLst>
                        <a:path extrusionOk="0" h="15049" w="15049">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0" name="Google Shape;930;p28"/>
                    <p:cNvSpPr/>
                    <p:nvPr/>
                  </p:nvSpPr>
                  <p:spPr>
                    <a:xfrm>
                      <a:off x="2499169" y="5641848"/>
                      <a:ext cx="15049" cy="15049"/>
                    </a:xfrm>
                    <a:custGeom>
                      <a:rect b="b" l="l" r="r" t="t"/>
                      <a:pathLst>
                        <a:path extrusionOk="0" h="15049" w="15049">
                          <a:moveTo>
                            <a:pt x="15050" y="7525"/>
                          </a:moveTo>
                          <a:cubicBezTo>
                            <a:pt x="15050" y="11716"/>
                            <a:pt x="11716" y="15050"/>
                            <a:pt x="7525" y="15050"/>
                          </a:cubicBezTo>
                          <a:cubicBezTo>
                            <a:pt x="3334" y="15050"/>
                            <a:pt x="0" y="11716"/>
                            <a:pt x="0" y="7525"/>
                          </a:cubicBezTo>
                          <a:cubicBezTo>
                            <a:pt x="0" y="3334"/>
                            <a:pt x="3334" y="0"/>
                            <a:pt x="7525" y="0"/>
                          </a:cubicBezTo>
                          <a:cubicBezTo>
                            <a:pt x="11716" y="0"/>
                            <a:pt x="15050" y="3334"/>
                            <a:pt x="15050" y="7525"/>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grpSp>
              <p:nvGrpSpPr>
                <p:cNvPr id="931" name="Google Shape;931;p28"/>
                <p:cNvGrpSpPr/>
                <p:nvPr/>
              </p:nvGrpSpPr>
              <p:grpSpPr>
                <a:xfrm>
                  <a:off x="1161625" y="3903897"/>
                  <a:ext cx="215413" cy="215333"/>
                  <a:chOff x="2288857" y="5187981"/>
                  <a:chExt cx="258413" cy="258317"/>
                </a:xfrm>
              </p:grpSpPr>
              <p:sp>
                <p:nvSpPr>
                  <p:cNvPr id="932" name="Google Shape;932;p28"/>
                  <p:cNvSpPr/>
                  <p:nvPr/>
                </p:nvSpPr>
                <p:spPr>
                  <a:xfrm>
                    <a:off x="2288857" y="5187981"/>
                    <a:ext cx="258413" cy="258317"/>
                  </a:xfrm>
                  <a:custGeom>
                    <a:rect b="b" l="l" r="r" t="t"/>
                    <a:pathLst>
                      <a:path extrusionOk="0" h="258317" w="258413">
                        <a:moveTo>
                          <a:pt x="258413" y="129159"/>
                        </a:moveTo>
                        <a:cubicBezTo>
                          <a:pt x="258413" y="159544"/>
                          <a:pt x="247936" y="187452"/>
                          <a:pt x="230410" y="209454"/>
                        </a:cubicBezTo>
                        <a:cubicBezTo>
                          <a:pt x="206692" y="239268"/>
                          <a:pt x="170212" y="258318"/>
                          <a:pt x="129159" y="258318"/>
                        </a:cubicBezTo>
                        <a:cubicBezTo>
                          <a:pt x="88106" y="258318"/>
                          <a:pt x="51625" y="239268"/>
                          <a:pt x="28004" y="209454"/>
                        </a:cubicBezTo>
                        <a:cubicBezTo>
                          <a:pt x="27337" y="208597"/>
                          <a:pt x="26670" y="207740"/>
                          <a:pt x="26003" y="206788"/>
                        </a:cubicBezTo>
                        <a:cubicBezTo>
                          <a:pt x="9716" y="185166"/>
                          <a:pt x="0" y="158305"/>
                          <a:pt x="0" y="129159"/>
                        </a:cubicBezTo>
                        <a:cubicBezTo>
                          <a:pt x="0" y="57817"/>
                          <a:pt x="57817" y="0"/>
                          <a:pt x="129159" y="0"/>
                        </a:cubicBezTo>
                        <a:cubicBezTo>
                          <a:pt x="176784" y="0"/>
                          <a:pt x="218313" y="25717"/>
                          <a:pt x="240697" y="64008"/>
                        </a:cubicBezTo>
                        <a:cubicBezTo>
                          <a:pt x="251936" y="83153"/>
                          <a:pt x="258318" y="105442"/>
                          <a:pt x="258318" y="129159"/>
                        </a:cubicBezTo>
                        <a:close/>
                      </a:path>
                    </a:pathLst>
                  </a:custGeom>
                  <a:solidFill>
                    <a:schemeClr val="dk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933" name="Google Shape;933;p28"/>
                  <p:cNvSpPr/>
                  <p:nvPr/>
                </p:nvSpPr>
                <p:spPr>
                  <a:xfrm>
                    <a:off x="2316956" y="5234082"/>
                    <a:ext cx="202501" cy="212216"/>
                  </a:xfrm>
                  <a:custGeom>
                    <a:rect b="b" l="l" r="r" t="t"/>
                    <a:pathLst>
                      <a:path extrusionOk="0" h="212216" w="202501">
                        <a:moveTo>
                          <a:pt x="202406" y="163353"/>
                        </a:moveTo>
                        <a:cubicBezTo>
                          <a:pt x="178689" y="193167"/>
                          <a:pt x="142208" y="212217"/>
                          <a:pt x="101155" y="212217"/>
                        </a:cubicBezTo>
                        <a:cubicBezTo>
                          <a:pt x="60103" y="212217"/>
                          <a:pt x="23622" y="193167"/>
                          <a:pt x="0" y="163353"/>
                        </a:cubicBezTo>
                        <a:cubicBezTo>
                          <a:pt x="9525" y="122682"/>
                          <a:pt x="42958" y="91249"/>
                          <a:pt x="84677" y="84582"/>
                        </a:cubicBezTo>
                        <a:cubicBezTo>
                          <a:pt x="68675" y="78010"/>
                          <a:pt x="57341" y="62293"/>
                          <a:pt x="57341" y="43910"/>
                        </a:cubicBezTo>
                        <a:cubicBezTo>
                          <a:pt x="57341" y="19717"/>
                          <a:pt x="76962" y="0"/>
                          <a:pt x="101251" y="0"/>
                        </a:cubicBezTo>
                        <a:cubicBezTo>
                          <a:pt x="125539" y="0"/>
                          <a:pt x="145161" y="19717"/>
                          <a:pt x="145161" y="43910"/>
                        </a:cubicBezTo>
                        <a:cubicBezTo>
                          <a:pt x="145161" y="62293"/>
                          <a:pt x="133826" y="78010"/>
                          <a:pt x="117824" y="84582"/>
                        </a:cubicBezTo>
                        <a:cubicBezTo>
                          <a:pt x="159544" y="91249"/>
                          <a:pt x="192976" y="122682"/>
                          <a:pt x="202501" y="163353"/>
                        </a:cubicBez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934" name="Google Shape;934;p28"/>
              <p:cNvSpPr/>
              <p:nvPr/>
            </p:nvSpPr>
            <p:spPr>
              <a:xfrm>
                <a:off x="5401558" y="4012919"/>
                <a:ext cx="172878" cy="28080"/>
              </a:xfrm>
              <a:custGeom>
                <a:rect b="b" l="l" r="r" t="t"/>
                <a:pathLst>
                  <a:path extrusionOk="0" h="25527" w="157162">
                    <a:moveTo>
                      <a:pt x="144399" y="25527"/>
                    </a:moveTo>
                    <a:lnTo>
                      <a:pt x="12764" y="25527"/>
                    </a:lnTo>
                    <a:cubicBezTo>
                      <a:pt x="5715" y="25527"/>
                      <a:pt x="0" y="19812"/>
                      <a:pt x="0" y="12764"/>
                    </a:cubicBezTo>
                    <a:lnTo>
                      <a:pt x="0" y="12764"/>
                    </a:lnTo>
                    <a:cubicBezTo>
                      <a:pt x="0" y="5715"/>
                      <a:pt x="5715" y="0"/>
                      <a:pt x="12764" y="0"/>
                    </a:cubicBezTo>
                    <a:lnTo>
                      <a:pt x="144399" y="0"/>
                    </a:lnTo>
                    <a:cubicBezTo>
                      <a:pt x="151448" y="0"/>
                      <a:pt x="157163" y="5715"/>
                      <a:pt x="157163" y="12764"/>
                    </a:cubicBezTo>
                    <a:lnTo>
                      <a:pt x="157163" y="12764"/>
                    </a:lnTo>
                    <a:cubicBezTo>
                      <a:pt x="157163" y="19812"/>
                      <a:pt x="151448" y="25527"/>
                      <a:pt x="144399" y="25527"/>
                    </a:cubicBezTo>
                    <a:close/>
                  </a:path>
                </a:pathLst>
              </a:custGeom>
              <a:solidFill>
                <a:schemeClr val="accent4"/>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29" name="Shape 1229"/>
        <p:cNvGrpSpPr/>
        <p:nvPr/>
      </p:nvGrpSpPr>
      <p:grpSpPr>
        <a:xfrm>
          <a:off x="0" y="0"/>
          <a:ext cx="0" cy="0"/>
          <a:chOff x="0" y="0"/>
          <a:chExt cx="0" cy="0"/>
        </a:xfrm>
      </p:grpSpPr>
      <p:sp>
        <p:nvSpPr>
          <p:cNvPr id="1230" name="Google Shape;1230;p37"/>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1231" name="Google Shape;1231;p37"/>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rPr>
              <a:t>Thanks</a:t>
            </a:r>
            <a:r>
              <a:rPr lang="en" sz="1100">
                <a:solidFill>
                  <a:schemeClr val="lt1"/>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4"/>
              </a:rPr>
              <a:t>https://slidesgo.com/faqs</a:t>
            </a:r>
            <a:r>
              <a:rPr lang="en" sz="1100">
                <a:solidFill>
                  <a:schemeClr val="lt1"/>
                </a:solidFill>
              </a:rPr>
              <a:t> and </a:t>
            </a:r>
            <a:r>
              <a:rPr b="1" lang="en" sz="1100" u="sng">
                <a:solidFill>
                  <a:schemeClr val="hlink"/>
                </a:solidFill>
                <a:hlinkClick r:id="rId5"/>
              </a:rPr>
              <a:t>https://slidesgo.com/slidesgo-school</a:t>
            </a:r>
            <a:endParaRPr sz="1100">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35" name="Shape 1235"/>
        <p:cNvGrpSpPr/>
        <p:nvPr/>
      </p:nvGrpSpPr>
      <p:grpSpPr>
        <a:xfrm>
          <a:off x="0" y="0"/>
          <a:ext cx="0" cy="0"/>
          <a:chOff x="0" y="0"/>
          <a:chExt cx="0" cy="0"/>
        </a:xfrm>
      </p:grpSpPr>
      <p:sp>
        <p:nvSpPr>
          <p:cNvPr id="1236" name="Google Shape;1236;p38"/>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4"/>
              </a:rPr>
              <a:t>https://slidesgo.com/faqs</a:t>
            </a:r>
            <a:r>
              <a:rPr lang="en" sz="1100">
                <a:solidFill>
                  <a:schemeClr val="lt1"/>
                </a:solidFill>
              </a:rPr>
              <a:t> and </a:t>
            </a:r>
            <a:r>
              <a:rPr b="1" lang="en" sz="1100" u="sng">
                <a:solidFill>
                  <a:schemeClr val="hlink"/>
                </a:solidFill>
                <a:hlinkClick r:id="rId5"/>
              </a:rPr>
              <a:t>https://slidesgo.com/slidesgo-school</a:t>
            </a:r>
            <a:endParaRPr sz="1000">
              <a:solidFill>
                <a:schemeClr val="lt1"/>
              </a:solidFill>
            </a:endParaRPr>
          </a:p>
        </p:txBody>
      </p:sp>
      <p:sp>
        <p:nvSpPr>
          <p:cNvPr id="1237" name="Google Shape;1237;p38"/>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41" name="Shape 1241"/>
        <p:cNvGrpSpPr/>
        <p:nvPr/>
      </p:nvGrpSpPr>
      <p:grpSpPr>
        <a:xfrm>
          <a:off x="0" y="0"/>
          <a:ext cx="0" cy="0"/>
          <a:chOff x="0" y="0"/>
          <a:chExt cx="0" cy="0"/>
        </a:xfrm>
      </p:grpSpPr>
      <p:sp>
        <p:nvSpPr>
          <p:cNvPr id="1242" name="Google Shape;1242;p39"/>
          <p:cNvSpPr txBox="1"/>
          <p:nvPr/>
        </p:nvSpPr>
        <p:spPr>
          <a:xfrm>
            <a:off x="716700" y="1188000"/>
            <a:ext cx="7710600" cy="137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rgbClr val="FFFFFF"/>
                </a:solidFill>
              </a:rPr>
              <a:t>This presentation has been made using the following fonts:</a:t>
            </a:r>
            <a:endParaRPr sz="1100">
              <a:solidFill>
                <a:srgbClr val="FFFFFF"/>
              </a:solidFill>
            </a:endParaRPr>
          </a:p>
          <a:p>
            <a:pPr indent="0" lvl="0" marL="0" rtl="0" algn="ctr">
              <a:spcBef>
                <a:spcPts val="1000"/>
              </a:spcBef>
              <a:spcAft>
                <a:spcPts val="0"/>
              </a:spcAft>
              <a:buClr>
                <a:schemeClr val="dk1"/>
              </a:buClr>
              <a:buSzPts val="1100"/>
              <a:buFont typeface="Arial"/>
              <a:buNone/>
            </a:pPr>
            <a:r>
              <a:rPr b="1" lang="en" sz="1100">
                <a:solidFill>
                  <a:srgbClr val="FFFFFF"/>
                </a:solidFill>
              </a:rPr>
              <a:t>Epilogue</a:t>
            </a:r>
            <a:endParaRPr b="1" sz="1100">
              <a:solidFill>
                <a:srgbClr val="FFFFFF"/>
              </a:solidFill>
            </a:endParaRPr>
          </a:p>
          <a:p>
            <a:pPr indent="0" lvl="0" marL="0" rtl="0" algn="ctr">
              <a:spcBef>
                <a:spcPts val="0"/>
              </a:spcBef>
              <a:spcAft>
                <a:spcPts val="0"/>
              </a:spcAft>
              <a:buClr>
                <a:schemeClr val="dk1"/>
              </a:buClr>
              <a:buSzPts val="1100"/>
              <a:buFont typeface="Arial"/>
              <a:buNone/>
            </a:pPr>
            <a:r>
              <a:rPr lang="en" sz="1100" u="sng">
                <a:solidFill>
                  <a:srgbClr val="FFFFFF"/>
                </a:solidFill>
                <a:hlinkClick r:id="rId3">
                  <a:extLst>
                    <a:ext uri="{A12FA001-AC4F-418D-AE19-62706E023703}">
                      <ahyp:hlinkClr val="tx"/>
                    </a:ext>
                  </a:extLst>
                </a:hlinkClick>
              </a:rPr>
              <a:t>https://fonts.google.com/specimen/Epilogue</a:t>
            </a:r>
            <a:endParaRPr sz="1100">
              <a:solidFill>
                <a:srgbClr val="FFFFFF"/>
              </a:solidFill>
            </a:endParaRPr>
          </a:p>
          <a:p>
            <a:pPr indent="0" lvl="0" marL="0" rtl="0" algn="ctr">
              <a:spcBef>
                <a:spcPts val="0"/>
              </a:spcBef>
              <a:spcAft>
                <a:spcPts val="0"/>
              </a:spcAft>
              <a:buClr>
                <a:schemeClr val="dk1"/>
              </a:buClr>
              <a:buSzPts val="1100"/>
              <a:buFont typeface="Arial"/>
              <a:buNone/>
            </a:pPr>
            <a:r>
              <a:t/>
            </a:r>
            <a:endParaRPr sz="1100">
              <a:solidFill>
                <a:srgbClr val="FFFFFF"/>
              </a:solidFill>
            </a:endParaRPr>
          </a:p>
          <a:p>
            <a:pPr indent="0" lvl="0" marL="0" rtl="0" algn="ctr">
              <a:spcBef>
                <a:spcPts val="0"/>
              </a:spcBef>
              <a:spcAft>
                <a:spcPts val="0"/>
              </a:spcAft>
              <a:buClr>
                <a:schemeClr val="dk1"/>
              </a:buClr>
              <a:buSzPts val="1100"/>
              <a:buFont typeface="Arial"/>
              <a:buNone/>
            </a:pPr>
            <a:r>
              <a:rPr b="1" lang="en" sz="1100">
                <a:solidFill>
                  <a:srgbClr val="FFFFFF"/>
                </a:solidFill>
              </a:rPr>
              <a:t>Lato</a:t>
            </a:r>
            <a:endParaRPr b="1" sz="1100">
              <a:solidFill>
                <a:srgbClr val="FFFFFF"/>
              </a:solidFill>
            </a:endParaRPr>
          </a:p>
          <a:p>
            <a:pPr indent="0" lvl="0" marL="0" rtl="0" algn="ctr">
              <a:spcBef>
                <a:spcPts val="0"/>
              </a:spcBef>
              <a:spcAft>
                <a:spcPts val="0"/>
              </a:spcAft>
              <a:buClr>
                <a:schemeClr val="dk1"/>
              </a:buClr>
              <a:buSzPts val="1100"/>
              <a:buFont typeface="Arial"/>
              <a:buNone/>
            </a:pPr>
            <a:r>
              <a:rPr lang="en" sz="1100" u="sng">
                <a:solidFill>
                  <a:srgbClr val="FFFFFF"/>
                </a:solidFill>
                <a:hlinkClick r:id="rId4">
                  <a:extLst>
                    <a:ext uri="{A12FA001-AC4F-418D-AE19-62706E023703}">
                      <ahyp:hlinkClr val="tx"/>
                    </a:ext>
                  </a:extLst>
                </a:hlinkClick>
              </a:rPr>
              <a:t>https://fonts.google.com/specimen/Lato</a:t>
            </a:r>
            <a:endParaRPr sz="1100">
              <a:solidFill>
                <a:srgbClr val="FFFFFF"/>
              </a:solidFill>
            </a:endParaRPr>
          </a:p>
        </p:txBody>
      </p:sp>
      <p:sp>
        <p:nvSpPr>
          <p:cNvPr id="1243" name="Google Shape;1243;p39"/>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
        <p:nvSpPr>
          <p:cNvPr id="1244" name="Google Shape;1244;p39"/>
          <p:cNvSpPr/>
          <p:nvPr/>
        </p:nvSpPr>
        <p:spPr>
          <a:xfrm>
            <a:off x="2052650" y="2947175"/>
            <a:ext cx="791400" cy="754200"/>
          </a:xfrm>
          <a:prstGeom prst="roundRect">
            <a:avLst>
              <a:gd fmla="val 16667" name="adj"/>
            </a:avLst>
          </a:prstGeom>
          <a:solidFill>
            <a:srgbClr val="35363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39"/>
          <p:cNvSpPr/>
          <p:nvPr/>
        </p:nvSpPr>
        <p:spPr>
          <a:xfrm>
            <a:off x="3114470" y="2947175"/>
            <a:ext cx="791400" cy="754200"/>
          </a:xfrm>
          <a:prstGeom prst="roundRect">
            <a:avLst>
              <a:gd fmla="val 16667" name="adj"/>
            </a:avLst>
          </a:prstGeom>
          <a:solidFill>
            <a:srgbClr val="F3F3F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39"/>
          <p:cNvSpPr/>
          <p:nvPr/>
        </p:nvSpPr>
        <p:spPr>
          <a:xfrm>
            <a:off x="4176289" y="2947175"/>
            <a:ext cx="791400" cy="754200"/>
          </a:xfrm>
          <a:prstGeom prst="roundRect">
            <a:avLst>
              <a:gd fmla="val 16667" name="adj"/>
            </a:avLst>
          </a:prstGeom>
          <a:solidFill>
            <a:srgbClr val="D9DDE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39"/>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#35363b</a:t>
            </a:r>
            <a:endParaRPr sz="1000">
              <a:solidFill>
                <a:srgbClr val="FFFFFF"/>
              </a:solidFill>
            </a:endParaRPr>
          </a:p>
        </p:txBody>
      </p:sp>
      <p:sp>
        <p:nvSpPr>
          <p:cNvPr id="1248" name="Google Shape;1248;p39"/>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#f3f3f3</a:t>
            </a:r>
            <a:endParaRPr sz="1000"/>
          </a:p>
        </p:txBody>
      </p:sp>
      <p:sp>
        <p:nvSpPr>
          <p:cNvPr id="1249" name="Google Shape;1249;p39"/>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#d9dde3</a:t>
            </a:r>
            <a:endParaRPr sz="1000"/>
          </a:p>
        </p:txBody>
      </p:sp>
      <p:sp>
        <p:nvSpPr>
          <p:cNvPr id="1250" name="Google Shape;1250;p39"/>
          <p:cNvSpPr/>
          <p:nvPr/>
        </p:nvSpPr>
        <p:spPr>
          <a:xfrm>
            <a:off x="5238125" y="2947175"/>
            <a:ext cx="791400" cy="754200"/>
          </a:xfrm>
          <a:prstGeom prst="roundRect">
            <a:avLst>
              <a:gd fmla="val 16667" name="adj"/>
            </a:avLst>
          </a:prstGeom>
          <a:solidFill>
            <a:srgbClr val="BA0034"/>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39"/>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#ba0034</a:t>
            </a:r>
            <a:endParaRPr sz="1000">
              <a:solidFill>
                <a:srgbClr val="FFFFFF"/>
              </a:solidFill>
            </a:endParaRPr>
          </a:p>
        </p:txBody>
      </p:sp>
      <p:sp>
        <p:nvSpPr>
          <p:cNvPr id="1252" name="Google Shape;1252;p39"/>
          <p:cNvSpPr/>
          <p:nvPr/>
        </p:nvSpPr>
        <p:spPr>
          <a:xfrm>
            <a:off x="2052650" y="3878275"/>
            <a:ext cx="791400" cy="754200"/>
          </a:xfrm>
          <a:prstGeom prst="roundRect">
            <a:avLst>
              <a:gd fmla="val 16667" name="adj"/>
            </a:avLst>
          </a:prstGeom>
          <a:solidFill>
            <a:srgbClr val="34909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39"/>
          <p:cNvSpPr/>
          <p:nvPr/>
        </p:nvSpPr>
        <p:spPr>
          <a:xfrm>
            <a:off x="3114470" y="3878275"/>
            <a:ext cx="791400" cy="754200"/>
          </a:xfrm>
          <a:prstGeom prst="roundRect">
            <a:avLst>
              <a:gd fmla="val 16667" name="adj"/>
            </a:avLst>
          </a:prstGeom>
          <a:solidFill>
            <a:srgbClr val="55C0ED"/>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39"/>
          <p:cNvSpPr/>
          <p:nvPr/>
        </p:nvSpPr>
        <p:spPr>
          <a:xfrm>
            <a:off x="4176289" y="3878275"/>
            <a:ext cx="791400" cy="754200"/>
          </a:xfrm>
          <a:prstGeom prst="roundRect">
            <a:avLst>
              <a:gd fmla="val 16667" name="adj"/>
            </a:avLst>
          </a:prstGeom>
          <a:solidFill>
            <a:srgbClr val="6F708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39"/>
          <p:cNvSpPr txBox="1"/>
          <p:nvPr/>
        </p:nvSpPr>
        <p:spPr>
          <a:xfrm>
            <a:off x="20526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#34909d</a:t>
            </a:r>
            <a:endParaRPr sz="1000">
              <a:solidFill>
                <a:srgbClr val="FFFFFF"/>
              </a:solidFill>
            </a:endParaRPr>
          </a:p>
        </p:txBody>
      </p:sp>
      <p:sp>
        <p:nvSpPr>
          <p:cNvPr id="1256" name="Google Shape;1256;p39"/>
          <p:cNvSpPr txBox="1"/>
          <p:nvPr/>
        </p:nvSpPr>
        <p:spPr>
          <a:xfrm>
            <a:off x="311447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#55c0ed</a:t>
            </a:r>
            <a:endParaRPr sz="1000"/>
          </a:p>
        </p:txBody>
      </p:sp>
      <p:sp>
        <p:nvSpPr>
          <p:cNvPr id="1257" name="Google Shape;1257;p39"/>
          <p:cNvSpPr txBox="1"/>
          <p:nvPr/>
        </p:nvSpPr>
        <p:spPr>
          <a:xfrm>
            <a:off x="417630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#6f7082</a:t>
            </a:r>
            <a:endParaRPr sz="1000">
              <a:solidFill>
                <a:srgbClr val="FFFFFF"/>
              </a:solidFill>
            </a:endParaRPr>
          </a:p>
        </p:txBody>
      </p:sp>
      <p:sp>
        <p:nvSpPr>
          <p:cNvPr id="1258" name="Google Shape;1258;p39"/>
          <p:cNvSpPr/>
          <p:nvPr/>
        </p:nvSpPr>
        <p:spPr>
          <a:xfrm>
            <a:off x="5238125" y="3878275"/>
            <a:ext cx="791400" cy="754200"/>
          </a:xfrm>
          <a:prstGeom prst="roundRect">
            <a:avLst>
              <a:gd fmla="val 16667" name="adj"/>
            </a:avLst>
          </a:prstGeom>
          <a:solidFill>
            <a:srgbClr val="CED0D6"/>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39"/>
          <p:cNvSpPr txBox="1"/>
          <p:nvPr/>
        </p:nvSpPr>
        <p:spPr>
          <a:xfrm>
            <a:off x="5238125"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#ced0d6</a:t>
            </a:r>
            <a:endParaRPr sz="1000"/>
          </a:p>
        </p:txBody>
      </p:sp>
      <p:sp>
        <p:nvSpPr>
          <p:cNvPr id="1260" name="Google Shape;1260;p39"/>
          <p:cNvSpPr/>
          <p:nvPr/>
        </p:nvSpPr>
        <p:spPr>
          <a:xfrm>
            <a:off x="6299950" y="2947175"/>
            <a:ext cx="791400" cy="754200"/>
          </a:xfrm>
          <a:prstGeom prst="roundRect">
            <a:avLst>
              <a:gd fmla="val 16667" name="adj"/>
            </a:avLst>
          </a:prstGeom>
          <a:solidFill>
            <a:srgbClr val="F8B85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39"/>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#f8b85e</a:t>
            </a:r>
            <a:endParaRPr sz="1000"/>
          </a:p>
        </p:txBody>
      </p:sp>
      <p:sp>
        <p:nvSpPr>
          <p:cNvPr id="1262" name="Google Shape;1262;p39"/>
          <p:cNvSpPr/>
          <p:nvPr/>
        </p:nvSpPr>
        <p:spPr>
          <a:xfrm>
            <a:off x="6299950" y="3878275"/>
            <a:ext cx="791400" cy="754200"/>
          </a:xfrm>
          <a:prstGeom prst="roundRect">
            <a:avLst>
              <a:gd fmla="val 16667" name="adj"/>
            </a:avLst>
          </a:prstGeom>
          <a:solidFill>
            <a:srgbClr val="42444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39"/>
          <p:cNvSpPr txBox="1"/>
          <p:nvPr/>
        </p:nvSpPr>
        <p:spPr>
          <a:xfrm>
            <a:off x="6299950"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#42444f</a:t>
            </a:r>
            <a:endParaRPr sz="10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67" name="Shape 1267"/>
        <p:cNvGrpSpPr/>
        <p:nvPr/>
      </p:nvGrpSpPr>
      <p:grpSpPr>
        <a:xfrm>
          <a:off x="0" y="0"/>
          <a:ext cx="0" cy="0"/>
          <a:chOff x="0" y="0"/>
          <a:chExt cx="0" cy="0"/>
        </a:xfrm>
      </p:grpSpPr>
      <p:sp>
        <p:nvSpPr>
          <p:cNvPr id="1268" name="Google Shape;1268;p40"/>
          <p:cNvSpPr txBox="1"/>
          <p:nvPr/>
        </p:nvSpPr>
        <p:spPr>
          <a:xfrm>
            <a:off x="1472200" y="1188000"/>
            <a:ext cx="6199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1269" name="Google Shape;1269;p4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1270" name="Google Shape;1270;p40"/>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1271" name="Google Shape;1271;p40">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1272" name="Google Shape;1272;p40">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1273" name="Google Shape;1273;p40">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1274" name="Google Shape;1274;p40">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1275" name="Google Shape;1275;p40"/>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1276" name="Google Shape;1276;p40"/>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1277" name="Google Shape;1277;p40"/>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1278" name="Google Shape;1278;p40"/>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1279" name="Google Shape;1279;p40">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283" name="Shape 1283"/>
        <p:cNvGrpSpPr/>
        <p:nvPr/>
      </p:nvGrpSpPr>
      <p:grpSpPr>
        <a:xfrm>
          <a:off x="0" y="0"/>
          <a:ext cx="0" cy="0"/>
          <a:chOff x="0" y="0"/>
          <a:chExt cx="0" cy="0"/>
        </a:xfrm>
      </p:grpSpPr>
      <p:sp>
        <p:nvSpPr>
          <p:cNvPr id="1284" name="Google Shape;1284;p41"/>
          <p:cNvSpPr txBox="1"/>
          <p:nvPr/>
        </p:nvSpPr>
        <p:spPr>
          <a:xfrm>
            <a:off x="716700" y="1188004"/>
            <a:ext cx="7710600" cy="89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sp>
        <p:nvSpPr>
          <p:cNvPr id="1285" name="Google Shape;1285;p41"/>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1286" name="Google Shape;1286;p41"/>
          <p:cNvGrpSpPr/>
          <p:nvPr/>
        </p:nvGrpSpPr>
        <p:grpSpPr>
          <a:xfrm>
            <a:off x="5048544" y="3019584"/>
            <a:ext cx="442841" cy="514271"/>
            <a:chOff x="4727025" y="1332775"/>
            <a:chExt cx="59900" cy="69625"/>
          </a:xfrm>
        </p:grpSpPr>
        <p:sp>
          <p:nvSpPr>
            <p:cNvPr id="1287" name="Google Shape;1287;p41"/>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1"/>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 name="Google Shape;1289;p41"/>
          <p:cNvGrpSpPr/>
          <p:nvPr/>
        </p:nvGrpSpPr>
        <p:grpSpPr>
          <a:xfrm>
            <a:off x="5723860" y="2267072"/>
            <a:ext cx="500909" cy="500899"/>
            <a:chOff x="4820425" y="1329900"/>
            <a:chExt cx="70175" cy="70350"/>
          </a:xfrm>
        </p:grpSpPr>
        <p:sp>
          <p:nvSpPr>
            <p:cNvPr id="1290" name="Google Shape;1290;p41"/>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1"/>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1"/>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1"/>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4" name="Google Shape;1294;p41"/>
          <p:cNvGrpSpPr/>
          <p:nvPr/>
        </p:nvGrpSpPr>
        <p:grpSpPr>
          <a:xfrm>
            <a:off x="6376484" y="2278862"/>
            <a:ext cx="538135" cy="493119"/>
            <a:chOff x="4903200" y="1331525"/>
            <a:chExt cx="73575" cy="67425"/>
          </a:xfrm>
        </p:grpSpPr>
        <p:sp>
          <p:nvSpPr>
            <p:cNvPr id="1295" name="Google Shape;1295;p41"/>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296" name="Google Shape;1296;p41"/>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 name="Google Shape;1297;p41"/>
          <p:cNvGrpSpPr/>
          <p:nvPr/>
        </p:nvGrpSpPr>
        <p:grpSpPr>
          <a:xfrm>
            <a:off x="5636435" y="3020840"/>
            <a:ext cx="544563" cy="511895"/>
            <a:chOff x="4815575" y="1416800"/>
            <a:chExt cx="73750" cy="71400"/>
          </a:xfrm>
        </p:grpSpPr>
        <p:sp>
          <p:nvSpPr>
            <p:cNvPr id="1298" name="Google Shape;1298;p41"/>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1"/>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1"/>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 name="Google Shape;1301;p41"/>
          <p:cNvGrpSpPr/>
          <p:nvPr/>
        </p:nvGrpSpPr>
        <p:grpSpPr>
          <a:xfrm>
            <a:off x="6333060" y="3020546"/>
            <a:ext cx="602914" cy="512477"/>
            <a:chOff x="4902475" y="1418875"/>
            <a:chExt cx="74500" cy="63775"/>
          </a:xfrm>
        </p:grpSpPr>
        <p:sp>
          <p:nvSpPr>
            <p:cNvPr id="1302" name="Google Shape;1302;p41"/>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1"/>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4" name="Google Shape;1304;p41"/>
          <p:cNvGrpSpPr/>
          <p:nvPr/>
        </p:nvGrpSpPr>
        <p:grpSpPr>
          <a:xfrm>
            <a:off x="5748932" y="3759785"/>
            <a:ext cx="515391" cy="525699"/>
            <a:chOff x="4818100" y="1507675"/>
            <a:chExt cx="71225" cy="71625"/>
          </a:xfrm>
        </p:grpSpPr>
        <p:sp>
          <p:nvSpPr>
            <p:cNvPr id="1305" name="Google Shape;1305;p41"/>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41"/>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41"/>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41"/>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 name="Google Shape;1309;p41"/>
          <p:cNvGrpSpPr/>
          <p:nvPr/>
        </p:nvGrpSpPr>
        <p:grpSpPr>
          <a:xfrm>
            <a:off x="5087034" y="3781317"/>
            <a:ext cx="522956" cy="489869"/>
            <a:chOff x="4721450" y="1509475"/>
            <a:chExt cx="79350" cy="74325"/>
          </a:xfrm>
        </p:grpSpPr>
        <p:sp>
          <p:nvSpPr>
            <p:cNvPr id="1310" name="Google Shape;1310;p41"/>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41"/>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41"/>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41"/>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 name="Google Shape;1314;p41"/>
          <p:cNvGrpSpPr/>
          <p:nvPr/>
        </p:nvGrpSpPr>
        <p:grpSpPr>
          <a:xfrm>
            <a:off x="6410277" y="3761069"/>
            <a:ext cx="525704" cy="535436"/>
            <a:chOff x="4906800" y="1507500"/>
            <a:chExt cx="70350" cy="71075"/>
          </a:xfrm>
        </p:grpSpPr>
        <p:sp>
          <p:nvSpPr>
            <p:cNvPr id="1315" name="Google Shape;1315;p41"/>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1"/>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1"/>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1"/>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41"/>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 name="Google Shape;1320;p41"/>
          <p:cNvGrpSpPr/>
          <p:nvPr/>
        </p:nvGrpSpPr>
        <p:grpSpPr>
          <a:xfrm>
            <a:off x="4443099" y="2267050"/>
            <a:ext cx="508054" cy="508095"/>
            <a:chOff x="3736598" y="2170606"/>
            <a:chExt cx="404889" cy="404889"/>
          </a:xfrm>
        </p:grpSpPr>
        <p:sp>
          <p:nvSpPr>
            <p:cNvPr id="1321" name="Google Shape;1321;p41"/>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1"/>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1"/>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1"/>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5" name="Google Shape;1325;p41"/>
          <p:cNvGrpSpPr/>
          <p:nvPr/>
        </p:nvGrpSpPr>
        <p:grpSpPr>
          <a:xfrm>
            <a:off x="3731139" y="2267145"/>
            <a:ext cx="575790" cy="507904"/>
            <a:chOff x="3161917" y="2170682"/>
            <a:chExt cx="458870" cy="404737"/>
          </a:xfrm>
        </p:grpSpPr>
        <p:sp>
          <p:nvSpPr>
            <p:cNvPr id="1326" name="Google Shape;1326;p41"/>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1327" name="Google Shape;1327;p41"/>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1"/>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 name="Google Shape;1329;p41"/>
          <p:cNvGrpSpPr/>
          <p:nvPr/>
        </p:nvGrpSpPr>
        <p:grpSpPr>
          <a:xfrm>
            <a:off x="3758669" y="3027517"/>
            <a:ext cx="520730" cy="498567"/>
            <a:chOff x="3179914" y="2889488"/>
            <a:chExt cx="422876" cy="404911"/>
          </a:xfrm>
        </p:grpSpPr>
        <p:sp>
          <p:nvSpPr>
            <p:cNvPr id="1330" name="Google Shape;1330;p41"/>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1"/>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1"/>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1"/>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1"/>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1"/>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6" name="Google Shape;1336;p41"/>
          <p:cNvGrpSpPr/>
          <p:nvPr/>
        </p:nvGrpSpPr>
        <p:grpSpPr>
          <a:xfrm>
            <a:off x="4387349" y="3027477"/>
            <a:ext cx="516145" cy="498648"/>
            <a:chOff x="3729467" y="2889422"/>
            <a:chExt cx="419153" cy="404977"/>
          </a:xfrm>
        </p:grpSpPr>
        <p:sp>
          <p:nvSpPr>
            <p:cNvPr id="1337" name="Google Shape;1337;p41"/>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1"/>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1"/>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1"/>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1"/>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1"/>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1"/>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4" name="Google Shape;1344;p41"/>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1"/>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1"/>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1"/>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48" name="Google Shape;1348;p41"/>
          <p:cNvGrpSpPr/>
          <p:nvPr/>
        </p:nvGrpSpPr>
        <p:grpSpPr>
          <a:xfrm>
            <a:off x="7107677" y="2474362"/>
            <a:ext cx="166473" cy="141497"/>
            <a:chOff x="4660325" y="1866850"/>
            <a:chExt cx="68350" cy="58100"/>
          </a:xfrm>
        </p:grpSpPr>
        <p:sp>
          <p:nvSpPr>
            <p:cNvPr id="1349" name="Google Shape;1349;p41"/>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1"/>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 name="Google Shape;1351;p41"/>
          <p:cNvGrpSpPr/>
          <p:nvPr/>
        </p:nvGrpSpPr>
        <p:grpSpPr>
          <a:xfrm>
            <a:off x="7417022" y="2500086"/>
            <a:ext cx="162515" cy="90049"/>
            <a:chOff x="4791775" y="1877500"/>
            <a:chExt cx="66725" cy="36975"/>
          </a:xfrm>
        </p:grpSpPr>
        <p:sp>
          <p:nvSpPr>
            <p:cNvPr id="1352" name="Google Shape;1352;p41"/>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1"/>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 name="Google Shape;1354;p41"/>
          <p:cNvGrpSpPr/>
          <p:nvPr/>
        </p:nvGrpSpPr>
        <p:grpSpPr>
          <a:xfrm>
            <a:off x="7738734" y="2500086"/>
            <a:ext cx="144979" cy="90049"/>
            <a:chOff x="4923925" y="1877500"/>
            <a:chExt cx="59525" cy="36975"/>
          </a:xfrm>
        </p:grpSpPr>
        <p:sp>
          <p:nvSpPr>
            <p:cNvPr id="1355" name="Google Shape;1355;p41"/>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1"/>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7" name="Google Shape;1357;p41"/>
          <p:cNvGrpSpPr/>
          <p:nvPr/>
        </p:nvGrpSpPr>
        <p:grpSpPr>
          <a:xfrm>
            <a:off x="8033226" y="2482277"/>
            <a:ext cx="141447" cy="125667"/>
            <a:chOff x="5058450" y="1870100"/>
            <a:chExt cx="58075" cy="51600"/>
          </a:xfrm>
        </p:grpSpPr>
        <p:sp>
          <p:nvSpPr>
            <p:cNvPr id="1358" name="Google Shape;1358;p41"/>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1"/>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 name="Google Shape;1360;p41"/>
          <p:cNvGrpSpPr/>
          <p:nvPr/>
        </p:nvGrpSpPr>
        <p:grpSpPr>
          <a:xfrm>
            <a:off x="7447741" y="2904685"/>
            <a:ext cx="101077" cy="107645"/>
            <a:chOff x="4811425" y="2065025"/>
            <a:chExt cx="41500" cy="44200"/>
          </a:xfrm>
        </p:grpSpPr>
        <p:sp>
          <p:nvSpPr>
            <p:cNvPr id="1361" name="Google Shape;1361;p41"/>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1"/>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 name="Google Shape;1363;p41"/>
          <p:cNvGrpSpPr/>
          <p:nvPr/>
        </p:nvGrpSpPr>
        <p:grpSpPr>
          <a:xfrm>
            <a:off x="7740178" y="2904898"/>
            <a:ext cx="120867" cy="107218"/>
            <a:chOff x="4929875" y="2065025"/>
            <a:chExt cx="49625" cy="44025"/>
          </a:xfrm>
        </p:grpSpPr>
        <p:sp>
          <p:nvSpPr>
            <p:cNvPr id="1364" name="Google Shape;1364;p41"/>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1"/>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 name="Google Shape;1366;p41"/>
          <p:cNvGrpSpPr/>
          <p:nvPr/>
        </p:nvGrpSpPr>
        <p:grpSpPr>
          <a:xfrm>
            <a:off x="8068847" y="2907912"/>
            <a:ext cx="70206" cy="101191"/>
            <a:chOff x="5083925" y="2066350"/>
            <a:chExt cx="28825" cy="41550"/>
          </a:xfrm>
        </p:grpSpPr>
        <p:sp>
          <p:nvSpPr>
            <p:cNvPr id="1367" name="Google Shape;1367;p41"/>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1"/>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 name="Google Shape;1369;p41"/>
          <p:cNvGrpSpPr/>
          <p:nvPr/>
        </p:nvGrpSpPr>
        <p:grpSpPr>
          <a:xfrm>
            <a:off x="7100401" y="2923559"/>
            <a:ext cx="181026" cy="69896"/>
            <a:chOff x="4659775" y="2072775"/>
            <a:chExt cx="74325" cy="28700"/>
          </a:xfrm>
        </p:grpSpPr>
        <p:sp>
          <p:nvSpPr>
            <p:cNvPr id="1370" name="Google Shape;1370;p41"/>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1"/>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1"/>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 name="Google Shape;1373;p41"/>
          <p:cNvGrpSpPr/>
          <p:nvPr/>
        </p:nvGrpSpPr>
        <p:grpSpPr>
          <a:xfrm>
            <a:off x="8020257" y="2714124"/>
            <a:ext cx="167387" cy="89197"/>
            <a:chOff x="4662475" y="1976500"/>
            <a:chExt cx="68725" cy="36625"/>
          </a:xfrm>
        </p:grpSpPr>
        <p:sp>
          <p:nvSpPr>
            <p:cNvPr id="1374" name="Google Shape;1374;p41"/>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1"/>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1"/>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7" name="Google Shape;1377;p41"/>
          <p:cNvGrpSpPr/>
          <p:nvPr/>
        </p:nvGrpSpPr>
        <p:grpSpPr>
          <a:xfrm>
            <a:off x="7717162" y="2717564"/>
            <a:ext cx="166899" cy="82317"/>
            <a:chOff x="4920150" y="1977875"/>
            <a:chExt cx="68525" cy="33800"/>
          </a:xfrm>
        </p:grpSpPr>
        <p:sp>
          <p:nvSpPr>
            <p:cNvPr id="1378" name="Google Shape;1378;p41"/>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1"/>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1"/>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 name="Google Shape;1381;p41"/>
          <p:cNvGrpSpPr/>
          <p:nvPr/>
        </p:nvGrpSpPr>
        <p:grpSpPr>
          <a:xfrm>
            <a:off x="7128319" y="3121482"/>
            <a:ext cx="125190" cy="127858"/>
            <a:chOff x="4676550" y="2160575"/>
            <a:chExt cx="51400" cy="52500"/>
          </a:xfrm>
        </p:grpSpPr>
        <p:sp>
          <p:nvSpPr>
            <p:cNvPr id="1382" name="Google Shape;1382;p41"/>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1"/>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1"/>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 name="Google Shape;1385;p41"/>
          <p:cNvGrpSpPr/>
          <p:nvPr/>
        </p:nvGrpSpPr>
        <p:grpSpPr>
          <a:xfrm>
            <a:off x="7425577" y="3128514"/>
            <a:ext cx="145405" cy="113794"/>
            <a:chOff x="4768325" y="2163475"/>
            <a:chExt cx="59700" cy="46725"/>
          </a:xfrm>
        </p:grpSpPr>
        <p:sp>
          <p:nvSpPr>
            <p:cNvPr id="1386" name="Google Shape;1386;p41"/>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1"/>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8" name="Google Shape;1388;p41"/>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1"/>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1"/>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1"/>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1"/>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1"/>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4" name="Google Shape;1394;p41"/>
          <p:cNvGrpSpPr/>
          <p:nvPr/>
        </p:nvGrpSpPr>
        <p:grpSpPr>
          <a:xfrm>
            <a:off x="7441895" y="3383608"/>
            <a:ext cx="112768" cy="106853"/>
            <a:chOff x="4768575" y="2253950"/>
            <a:chExt cx="46300" cy="43875"/>
          </a:xfrm>
        </p:grpSpPr>
        <p:sp>
          <p:nvSpPr>
            <p:cNvPr id="1395" name="Google Shape;1395;p41"/>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41"/>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 name="Google Shape;1397;p41"/>
          <p:cNvGrpSpPr/>
          <p:nvPr/>
        </p:nvGrpSpPr>
        <p:grpSpPr>
          <a:xfrm>
            <a:off x="7741518" y="3872634"/>
            <a:ext cx="118187" cy="146246"/>
            <a:chOff x="4960900" y="2433225"/>
            <a:chExt cx="48525" cy="60050"/>
          </a:xfrm>
        </p:grpSpPr>
        <p:sp>
          <p:nvSpPr>
            <p:cNvPr id="1398" name="Google Shape;1398;p41"/>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1"/>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 name="Google Shape;1400;p41"/>
          <p:cNvGrpSpPr/>
          <p:nvPr/>
        </p:nvGrpSpPr>
        <p:grpSpPr>
          <a:xfrm>
            <a:off x="7430083" y="4136695"/>
            <a:ext cx="136394" cy="143810"/>
            <a:chOff x="4854075" y="2527625"/>
            <a:chExt cx="56000" cy="59050"/>
          </a:xfrm>
        </p:grpSpPr>
        <p:sp>
          <p:nvSpPr>
            <p:cNvPr id="1401" name="Google Shape;1401;p41"/>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1"/>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3" name="Google Shape;1403;p41"/>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41"/>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1"/>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6" name="Google Shape;1406;p41"/>
          <p:cNvGrpSpPr/>
          <p:nvPr/>
        </p:nvGrpSpPr>
        <p:grpSpPr>
          <a:xfrm>
            <a:off x="8054294" y="3600439"/>
            <a:ext cx="99312" cy="160797"/>
            <a:chOff x="5059700" y="2334775"/>
            <a:chExt cx="40775" cy="66025"/>
          </a:xfrm>
        </p:grpSpPr>
        <p:sp>
          <p:nvSpPr>
            <p:cNvPr id="1407" name="Google Shape;1407;p41"/>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1"/>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1"/>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41"/>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41"/>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1"/>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1"/>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1"/>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41"/>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 name="Google Shape;1416;p41"/>
          <p:cNvGrpSpPr/>
          <p:nvPr/>
        </p:nvGrpSpPr>
        <p:grpSpPr>
          <a:xfrm>
            <a:off x="8011458" y="3865571"/>
            <a:ext cx="184984" cy="160371"/>
            <a:chOff x="5037700" y="2430325"/>
            <a:chExt cx="75950" cy="65850"/>
          </a:xfrm>
        </p:grpSpPr>
        <p:sp>
          <p:nvSpPr>
            <p:cNvPr id="1417" name="Google Shape;1417;p41"/>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1"/>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 name="Google Shape;1419;p41"/>
          <p:cNvGrpSpPr/>
          <p:nvPr/>
        </p:nvGrpSpPr>
        <p:grpSpPr>
          <a:xfrm>
            <a:off x="7430964" y="3632023"/>
            <a:ext cx="173014" cy="97629"/>
            <a:chOff x="4756975" y="2341800"/>
            <a:chExt cx="91975" cy="51925"/>
          </a:xfrm>
        </p:grpSpPr>
        <p:sp>
          <p:nvSpPr>
            <p:cNvPr id="1420" name="Google Shape;1420;p41"/>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41"/>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1"/>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1"/>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1"/>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41"/>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41"/>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1"/>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1"/>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1"/>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41"/>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41"/>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41"/>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1"/>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41"/>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41"/>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1"/>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1"/>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1"/>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41"/>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 name="Google Shape;1440;p41"/>
          <p:cNvGrpSpPr/>
          <p:nvPr/>
        </p:nvGrpSpPr>
        <p:grpSpPr>
          <a:xfrm>
            <a:off x="7697901" y="4120720"/>
            <a:ext cx="212497" cy="175761"/>
            <a:chOff x="4943575" y="2516350"/>
            <a:chExt cx="98675" cy="81700"/>
          </a:xfrm>
        </p:grpSpPr>
        <p:sp>
          <p:nvSpPr>
            <p:cNvPr id="1441" name="Google Shape;1441;p41"/>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41"/>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1"/>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41"/>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41"/>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1"/>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1"/>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1"/>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41"/>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41"/>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41"/>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41"/>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41"/>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41"/>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41"/>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41"/>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41"/>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41"/>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41"/>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41"/>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41"/>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41"/>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41"/>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41"/>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41"/>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41"/>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41"/>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1"/>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1"/>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1"/>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1"/>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1"/>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1"/>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1"/>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1"/>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1"/>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1"/>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1"/>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1"/>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1"/>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1"/>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1"/>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1"/>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41"/>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41"/>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1"/>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1"/>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1"/>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1"/>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1"/>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1"/>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1"/>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1"/>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1"/>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1"/>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1"/>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1"/>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1"/>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1"/>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1"/>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1"/>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41"/>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41"/>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1"/>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1"/>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1"/>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1"/>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1"/>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1"/>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1"/>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1"/>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1"/>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1"/>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1"/>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1"/>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1"/>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1"/>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1"/>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 name="Google Shape;1519;p41"/>
          <p:cNvGrpSpPr/>
          <p:nvPr/>
        </p:nvGrpSpPr>
        <p:grpSpPr>
          <a:xfrm>
            <a:off x="1955962" y="3346963"/>
            <a:ext cx="965351" cy="134611"/>
            <a:chOff x="4411970" y="2962952"/>
            <a:chExt cx="706544" cy="104212"/>
          </a:xfrm>
        </p:grpSpPr>
        <p:sp>
          <p:nvSpPr>
            <p:cNvPr id="1520" name="Google Shape;1520;p41"/>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1"/>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1"/>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1"/>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 name="Google Shape;1524;p41"/>
          <p:cNvGrpSpPr/>
          <p:nvPr/>
        </p:nvGrpSpPr>
        <p:grpSpPr>
          <a:xfrm>
            <a:off x="1955962" y="2935877"/>
            <a:ext cx="960158" cy="289172"/>
            <a:chOff x="4411970" y="2726085"/>
            <a:chExt cx="643107" cy="193659"/>
          </a:xfrm>
        </p:grpSpPr>
        <p:sp>
          <p:nvSpPr>
            <p:cNvPr id="1525" name="Google Shape;1525;p41"/>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1"/>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1"/>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 name="Google Shape;1528;p41"/>
          <p:cNvGrpSpPr/>
          <p:nvPr/>
        </p:nvGrpSpPr>
        <p:grpSpPr>
          <a:xfrm>
            <a:off x="958854" y="3201987"/>
            <a:ext cx="833173" cy="259209"/>
            <a:chOff x="4411970" y="4340222"/>
            <a:chExt cx="779467" cy="242683"/>
          </a:xfrm>
        </p:grpSpPr>
        <p:sp>
          <p:nvSpPr>
            <p:cNvPr id="1529" name="Google Shape;1529;p41"/>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41"/>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41"/>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 name="Google Shape;1532;p41"/>
          <p:cNvGrpSpPr/>
          <p:nvPr/>
        </p:nvGrpSpPr>
        <p:grpSpPr>
          <a:xfrm>
            <a:off x="1955962" y="2597733"/>
            <a:ext cx="965160" cy="216230"/>
            <a:chOff x="4411970" y="2468674"/>
            <a:chExt cx="747317" cy="167425"/>
          </a:xfrm>
        </p:grpSpPr>
        <p:sp>
          <p:nvSpPr>
            <p:cNvPr id="1533" name="Google Shape;1533;p41"/>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41"/>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 name="Google Shape;1535;p41"/>
          <p:cNvGrpSpPr/>
          <p:nvPr/>
        </p:nvGrpSpPr>
        <p:grpSpPr>
          <a:xfrm>
            <a:off x="954709" y="2502450"/>
            <a:ext cx="810451" cy="319148"/>
            <a:chOff x="4411970" y="3686602"/>
            <a:chExt cx="797845" cy="314215"/>
          </a:xfrm>
        </p:grpSpPr>
        <p:sp>
          <p:nvSpPr>
            <p:cNvPr id="1536" name="Google Shape;1536;p41"/>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1"/>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41"/>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41"/>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1"/>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1" name="Google Shape;1541;p41"/>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42" name="Google Shape;1542;p41"/>
          <p:cNvGrpSpPr/>
          <p:nvPr/>
        </p:nvGrpSpPr>
        <p:grpSpPr>
          <a:xfrm>
            <a:off x="954806" y="2256974"/>
            <a:ext cx="1970333" cy="208784"/>
            <a:chOff x="6336019" y="3733725"/>
            <a:chExt cx="2566206" cy="351310"/>
          </a:xfrm>
        </p:grpSpPr>
        <p:sp>
          <p:nvSpPr>
            <p:cNvPr id="1543" name="Google Shape;1543;p41"/>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1"/>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1"/>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1"/>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 name="Google Shape;1547;p41"/>
          <p:cNvGrpSpPr/>
          <p:nvPr/>
        </p:nvGrpSpPr>
        <p:grpSpPr>
          <a:xfrm>
            <a:off x="1955962" y="3864529"/>
            <a:ext cx="946551" cy="153200"/>
            <a:chOff x="4404545" y="3301592"/>
            <a:chExt cx="782403" cy="129272"/>
          </a:xfrm>
        </p:grpSpPr>
        <p:sp>
          <p:nvSpPr>
            <p:cNvPr id="1548" name="Google Shape;1548;p41"/>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1"/>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0" name="Google Shape;1550;p41"/>
          <p:cNvGrpSpPr/>
          <p:nvPr/>
        </p:nvGrpSpPr>
        <p:grpSpPr>
          <a:xfrm>
            <a:off x="1955962" y="3603488"/>
            <a:ext cx="962257" cy="139127"/>
            <a:chOff x="4411970" y="3131459"/>
            <a:chExt cx="710520" cy="117397"/>
          </a:xfrm>
        </p:grpSpPr>
        <p:sp>
          <p:nvSpPr>
            <p:cNvPr id="1551" name="Google Shape;1551;p41"/>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1"/>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1553" name="Google Shape;1553;p41"/>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54" name="Google Shape;1554;p41"/>
          <p:cNvGrpSpPr/>
          <p:nvPr/>
        </p:nvGrpSpPr>
        <p:grpSpPr>
          <a:xfrm>
            <a:off x="956107" y="3538282"/>
            <a:ext cx="823838" cy="458988"/>
            <a:chOff x="4411970" y="1801825"/>
            <a:chExt cx="734586" cy="409262"/>
          </a:xfrm>
        </p:grpSpPr>
        <p:sp>
          <p:nvSpPr>
            <p:cNvPr id="1555" name="Google Shape;1555;p41"/>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1"/>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 name="Google Shape;1557;p41"/>
          <p:cNvGrpSpPr/>
          <p:nvPr/>
        </p:nvGrpSpPr>
        <p:grpSpPr>
          <a:xfrm>
            <a:off x="956107" y="4086708"/>
            <a:ext cx="856348" cy="212039"/>
            <a:chOff x="4411970" y="2233974"/>
            <a:chExt cx="763574" cy="189068"/>
          </a:xfrm>
        </p:grpSpPr>
        <p:sp>
          <p:nvSpPr>
            <p:cNvPr id="1558" name="Google Shape;1558;p41"/>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1"/>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 name="Google Shape;1560;p41"/>
          <p:cNvGrpSpPr/>
          <p:nvPr/>
        </p:nvGrpSpPr>
        <p:grpSpPr>
          <a:xfrm>
            <a:off x="3066303" y="2262044"/>
            <a:ext cx="511602" cy="511602"/>
            <a:chOff x="5681300" y="2527788"/>
            <a:chExt cx="805800" cy="805800"/>
          </a:xfrm>
        </p:grpSpPr>
        <p:sp>
          <p:nvSpPr>
            <p:cNvPr id="1561" name="Google Shape;1561;p41"/>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1"/>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3" name="Google Shape;1563;p41"/>
          <p:cNvGrpSpPr/>
          <p:nvPr/>
        </p:nvGrpSpPr>
        <p:grpSpPr>
          <a:xfrm>
            <a:off x="3063497" y="3028627"/>
            <a:ext cx="513021" cy="512935"/>
            <a:chOff x="4049800" y="640400"/>
            <a:chExt cx="858900" cy="858900"/>
          </a:xfrm>
        </p:grpSpPr>
        <p:sp>
          <p:nvSpPr>
            <p:cNvPr id="1564" name="Google Shape;1564;p41"/>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1"/>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 name="Google Shape;1566;p41"/>
          <p:cNvGrpSpPr/>
          <p:nvPr/>
        </p:nvGrpSpPr>
        <p:grpSpPr>
          <a:xfrm>
            <a:off x="2980696" y="3680519"/>
            <a:ext cx="686489" cy="686585"/>
            <a:chOff x="5080188" y="927900"/>
            <a:chExt cx="961200" cy="961200"/>
          </a:xfrm>
        </p:grpSpPr>
        <p:sp>
          <p:nvSpPr>
            <p:cNvPr id="1567" name="Google Shape;1567;p41"/>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1"/>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1"/>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1"/>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1"/>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1"/>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1"/>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1"/>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 name="Google Shape;1575;p41"/>
          <p:cNvGrpSpPr/>
          <p:nvPr/>
        </p:nvGrpSpPr>
        <p:grpSpPr>
          <a:xfrm>
            <a:off x="3763848" y="3773248"/>
            <a:ext cx="510373" cy="510937"/>
            <a:chOff x="7508249" y="1522825"/>
            <a:chExt cx="1326332" cy="1322987"/>
          </a:xfrm>
        </p:grpSpPr>
        <p:sp>
          <p:nvSpPr>
            <p:cNvPr id="1576" name="Google Shape;1576;p41"/>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1"/>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1"/>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1"/>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1"/>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1"/>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1"/>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1"/>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1"/>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1"/>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6" name="Google Shape;1586;p41"/>
          <p:cNvGrpSpPr/>
          <p:nvPr/>
        </p:nvGrpSpPr>
        <p:grpSpPr>
          <a:xfrm>
            <a:off x="4455441" y="3774653"/>
            <a:ext cx="492652" cy="503348"/>
            <a:chOff x="6039282" y="1042577"/>
            <a:chExt cx="734315" cy="731929"/>
          </a:xfrm>
        </p:grpSpPr>
        <p:sp>
          <p:nvSpPr>
            <p:cNvPr id="1587" name="Google Shape;1587;p41"/>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1"/>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1"/>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1"/>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1"/>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1"/>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1"/>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1"/>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1"/>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1"/>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1"/>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1"/>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1"/>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1"/>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41"/>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41"/>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1"/>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1"/>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1"/>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41"/>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41"/>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8" name="Google Shape;1608;p41"/>
          <p:cNvGrpSpPr/>
          <p:nvPr/>
        </p:nvGrpSpPr>
        <p:grpSpPr>
          <a:xfrm>
            <a:off x="5095855" y="2270694"/>
            <a:ext cx="483304" cy="504902"/>
            <a:chOff x="1825800" y="1651625"/>
            <a:chExt cx="568125" cy="591775"/>
          </a:xfrm>
        </p:grpSpPr>
        <p:sp>
          <p:nvSpPr>
            <p:cNvPr id="1609" name="Google Shape;1609;p41"/>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41"/>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41"/>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41"/>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1"/>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41"/>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15" name="Google Shape;1615;p41"/>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1"/>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1"/>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1"/>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2" name="Shape 1622"/>
        <p:cNvGrpSpPr/>
        <p:nvPr/>
      </p:nvGrpSpPr>
      <p:grpSpPr>
        <a:xfrm>
          <a:off x="0" y="0"/>
          <a:ext cx="0" cy="0"/>
          <a:chOff x="0" y="0"/>
          <a:chExt cx="0" cy="0"/>
        </a:xfrm>
      </p:grpSpPr>
      <p:grpSp>
        <p:nvGrpSpPr>
          <p:cNvPr id="1623" name="Google Shape;1623;p42"/>
          <p:cNvGrpSpPr/>
          <p:nvPr/>
        </p:nvGrpSpPr>
        <p:grpSpPr>
          <a:xfrm>
            <a:off x="722059" y="974193"/>
            <a:ext cx="2492868" cy="1379876"/>
            <a:chOff x="2654821" y="2311071"/>
            <a:chExt cx="2279715" cy="1262120"/>
          </a:xfrm>
        </p:grpSpPr>
        <p:grpSp>
          <p:nvGrpSpPr>
            <p:cNvPr id="1624" name="Google Shape;1624;p42"/>
            <p:cNvGrpSpPr/>
            <p:nvPr/>
          </p:nvGrpSpPr>
          <p:grpSpPr>
            <a:xfrm>
              <a:off x="4034269" y="2840745"/>
              <a:ext cx="40212" cy="36437"/>
              <a:chOff x="4293400" y="2574725"/>
              <a:chExt cx="84425" cy="80100"/>
            </a:xfrm>
          </p:grpSpPr>
          <p:sp>
            <p:nvSpPr>
              <p:cNvPr id="1625" name="Google Shape;1625;p42"/>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626" name="Google Shape;1626;p42"/>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 name="Google Shape;1627;p42"/>
            <p:cNvGrpSpPr/>
            <p:nvPr/>
          </p:nvGrpSpPr>
          <p:grpSpPr>
            <a:xfrm>
              <a:off x="3894606" y="2334874"/>
              <a:ext cx="913198" cy="518984"/>
              <a:chOff x="4000175" y="1462675"/>
              <a:chExt cx="1917275" cy="1140875"/>
            </a:xfrm>
          </p:grpSpPr>
          <p:sp>
            <p:nvSpPr>
              <p:cNvPr id="1628" name="Google Shape;1628;p42"/>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629" name="Google Shape;1629;p42"/>
              <p:cNvGrpSpPr/>
              <p:nvPr/>
            </p:nvGrpSpPr>
            <p:grpSpPr>
              <a:xfrm>
                <a:off x="4000175" y="1462675"/>
                <a:ext cx="1917275" cy="1140875"/>
                <a:chOff x="4000175" y="1462675"/>
                <a:chExt cx="1917275" cy="1140875"/>
              </a:xfrm>
            </p:grpSpPr>
            <p:sp>
              <p:nvSpPr>
                <p:cNvPr id="1630" name="Google Shape;1630;p42"/>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631" name="Google Shape;1631;p42"/>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2"/>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42"/>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42"/>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635" name="Google Shape;1635;p42"/>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36" name="Google Shape;1636;p42"/>
            <p:cNvGrpSpPr/>
            <p:nvPr/>
          </p:nvGrpSpPr>
          <p:grpSpPr>
            <a:xfrm>
              <a:off x="3875768" y="2846704"/>
              <a:ext cx="44796" cy="47366"/>
              <a:chOff x="3960625" y="2587825"/>
              <a:chExt cx="94050" cy="104125"/>
            </a:xfrm>
          </p:grpSpPr>
          <p:sp>
            <p:nvSpPr>
              <p:cNvPr id="1637" name="Google Shape;1637;p42"/>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638" name="Google Shape;1638;p42"/>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 name="Google Shape;1639;p42"/>
            <p:cNvGrpSpPr/>
            <p:nvPr/>
          </p:nvGrpSpPr>
          <p:grpSpPr>
            <a:xfrm>
              <a:off x="3782759" y="2807162"/>
              <a:ext cx="82686" cy="85487"/>
              <a:chOff x="3765350" y="2500900"/>
              <a:chExt cx="173600" cy="187925"/>
            </a:xfrm>
          </p:grpSpPr>
          <p:sp>
            <p:nvSpPr>
              <p:cNvPr id="1640" name="Google Shape;1640;p42"/>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641" name="Google Shape;1641;p42"/>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2"/>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2"/>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2"/>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2"/>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 name="Google Shape;1646;p42"/>
            <p:cNvGrpSpPr/>
            <p:nvPr/>
          </p:nvGrpSpPr>
          <p:grpSpPr>
            <a:xfrm>
              <a:off x="3775674" y="2798496"/>
              <a:ext cx="40545" cy="23564"/>
              <a:chOff x="3750475" y="2481850"/>
              <a:chExt cx="85125" cy="51800"/>
            </a:xfrm>
          </p:grpSpPr>
          <p:sp>
            <p:nvSpPr>
              <p:cNvPr id="1647" name="Google Shape;1647;p42"/>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2"/>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649" name="Google Shape;1649;p42"/>
            <p:cNvGrpSpPr/>
            <p:nvPr/>
          </p:nvGrpSpPr>
          <p:grpSpPr>
            <a:xfrm>
              <a:off x="3716946" y="2776024"/>
              <a:ext cx="81971" cy="76912"/>
              <a:chOff x="3627175" y="2432450"/>
              <a:chExt cx="172100" cy="169075"/>
            </a:xfrm>
          </p:grpSpPr>
          <p:sp>
            <p:nvSpPr>
              <p:cNvPr id="1650" name="Google Shape;1650;p42"/>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2"/>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652" name="Google Shape;1652;p42"/>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653" name="Google Shape;1653;p42"/>
            <p:cNvGrpSpPr/>
            <p:nvPr/>
          </p:nvGrpSpPr>
          <p:grpSpPr>
            <a:xfrm>
              <a:off x="3685682" y="2845624"/>
              <a:ext cx="29311" cy="45055"/>
              <a:chOff x="3561536" y="2585450"/>
              <a:chExt cx="61539" cy="99045"/>
            </a:xfrm>
          </p:grpSpPr>
          <p:sp>
            <p:nvSpPr>
              <p:cNvPr id="1654" name="Google Shape;1654;p42"/>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2"/>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656" name="Google Shape;1656;p42"/>
            <p:cNvGrpSpPr/>
            <p:nvPr/>
          </p:nvGrpSpPr>
          <p:grpSpPr>
            <a:xfrm>
              <a:off x="3849905" y="2572252"/>
              <a:ext cx="74339" cy="119559"/>
              <a:chOff x="3906325" y="1984500"/>
              <a:chExt cx="156075" cy="262825"/>
            </a:xfrm>
          </p:grpSpPr>
          <p:sp>
            <p:nvSpPr>
              <p:cNvPr id="1657" name="Google Shape;1657;p42"/>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658" name="Google Shape;1658;p42"/>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 name="Google Shape;1659;p42"/>
            <p:cNvGrpSpPr/>
            <p:nvPr/>
          </p:nvGrpSpPr>
          <p:grpSpPr>
            <a:xfrm>
              <a:off x="2654821" y="2414345"/>
              <a:ext cx="667570" cy="558731"/>
              <a:chOff x="1397225" y="1637375"/>
              <a:chExt cx="1401575" cy="1228250"/>
            </a:xfrm>
          </p:grpSpPr>
          <p:sp>
            <p:nvSpPr>
              <p:cNvPr id="1660" name="Google Shape;1660;p42"/>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661" name="Google Shape;1661;p42"/>
              <p:cNvGrpSpPr/>
              <p:nvPr/>
            </p:nvGrpSpPr>
            <p:grpSpPr>
              <a:xfrm>
                <a:off x="1397225" y="1637375"/>
                <a:ext cx="1398775" cy="1228250"/>
                <a:chOff x="1397225" y="1637375"/>
                <a:chExt cx="1398775" cy="1228250"/>
              </a:xfrm>
            </p:grpSpPr>
            <p:sp>
              <p:nvSpPr>
                <p:cNvPr id="1662" name="Google Shape;1662;p42"/>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2"/>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64" name="Google Shape;1664;p42"/>
            <p:cNvGrpSpPr/>
            <p:nvPr/>
          </p:nvGrpSpPr>
          <p:grpSpPr>
            <a:xfrm>
              <a:off x="3230417" y="3103734"/>
              <a:ext cx="282982" cy="280332"/>
              <a:chOff x="2605700" y="3152850"/>
              <a:chExt cx="594125" cy="616250"/>
            </a:xfrm>
          </p:grpSpPr>
          <p:sp>
            <p:nvSpPr>
              <p:cNvPr id="1665" name="Google Shape;1665;p42"/>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666" name="Google Shape;1666;p42"/>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1667" name="Google Shape;1667;p42"/>
            <p:cNvGrpSpPr/>
            <p:nvPr/>
          </p:nvGrpSpPr>
          <p:grpSpPr>
            <a:xfrm>
              <a:off x="3265985" y="3226989"/>
              <a:ext cx="87151" cy="346202"/>
              <a:chOff x="2680375" y="3423800"/>
              <a:chExt cx="182975" cy="761050"/>
            </a:xfrm>
          </p:grpSpPr>
          <p:sp>
            <p:nvSpPr>
              <p:cNvPr id="1668" name="Google Shape;1668;p42"/>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669" name="Google Shape;1669;p42"/>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0" name="Google Shape;1670;p42"/>
            <p:cNvGrpSpPr/>
            <p:nvPr/>
          </p:nvGrpSpPr>
          <p:grpSpPr>
            <a:xfrm>
              <a:off x="3855466" y="3289811"/>
              <a:ext cx="112514" cy="94210"/>
              <a:chOff x="3918000" y="3561900"/>
              <a:chExt cx="236225" cy="207100"/>
            </a:xfrm>
          </p:grpSpPr>
          <p:sp>
            <p:nvSpPr>
              <p:cNvPr id="1671" name="Google Shape;1671;p42"/>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672" name="Google Shape;1672;p42"/>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3" name="Google Shape;1673;p42"/>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2"/>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2"/>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1676" name="Google Shape;1676;p42"/>
            <p:cNvGrpSpPr/>
            <p:nvPr/>
          </p:nvGrpSpPr>
          <p:grpSpPr>
            <a:xfrm>
              <a:off x="2905224" y="2311071"/>
              <a:ext cx="596721" cy="528992"/>
              <a:chOff x="1922950" y="1410350"/>
              <a:chExt cx="1252825" cy="1162875"/>
            </a:xfrm>
          </p:grpSpPr>
          <p:sp>
            <p:nvSpPr>
              <p:cNvPr id="1677" name="Google Shape;1677;p42"/>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2"/>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2"/>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2"/>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2"/>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2"/>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2"/>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2"/>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2"/>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2"/>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2"/>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2"/>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2"/>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2"/>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2"/>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2"/>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1693" name="Google Shape;1693;p42"/>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2"/>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2"/>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2"/>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2"/>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2"/>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2"/>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2"/>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2"/>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2"/>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2"/>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2"/>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2"/>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2"/>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2"/>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2"/>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2"/>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42"/>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42"/>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2"/>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713" name="Google Shape;1713;p42"/>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714" name="Google Shape;1714;p42"/>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5" name="Google Shape;1715;p42"/>
            <p:cNvGrpSpPr/>
            <p:nvPr/>
          </p:nvGrpSpPr>
          <p:grpSpPr>
            <a:xfrm>
              <a:off x="3280929" y="3294542"/>
              <a:ext cx="109894" cy="272224"/>
              <a:chOff x="2711750" y="3572300"/>
              <a:chExt cx="230725" cy="598425"/>
            </a:xfrm>
          </p:grpSpPr>
          <p:sp>
            <p:nvSpPr>
              <p:cNvPr id="1716" name="Google Shape;1716;p42"/>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42"/>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18" name="Google Shape;1718;p42"/>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9" name="Google Shape;1719;p42"/>
            <p:cNvGrpSpPr/>
            <p:nvPr/>
          </p:nvGrpSpPr>
          <p:grpSpPr>
            <a:xfrm>
              <a:off x="3790439" y="2408636"/>
              <a:ext cx="73017" cy="75684"/>
              <a:chOff x="3781475" y="1624825"/>
              <a:chExt cx="153300" cy="166375"/>
            </a:xfrm>
          </p:grpSpPr>
          <p:sp>
            <p:nvSpPr>
              <p:cNvPr id="1720" name="Google Shape;1720;p42"/>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2"/>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2"/>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2"/>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24" name="Google Shape;1724;p42"/>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42"/>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2"/>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2"/>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2"/>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42"/>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42"/>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1" name="Google Shape;1731;p42"/>
            <p:cNvGrpSpPr/>
            <p:nvPr/>
          </p:nvGrpSpPr>
          <p:grpSpPr>
            <a:xfrm>
              <a:off x="4403342" y="3107749"/>
              <a:ext cx="316680" cy="101374"/>
              <a:chOff x="5068275" y="3161675"/>
              <a:chExt cx="664875" cy="222850"/>
            </a:xfrm>
          </p:grpSpPr>
          <p:sp>
            <p:nvSpPr>
              <p:cNvPr id="1732" name="Google Shape;1732;p42"/>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2"/>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42"/>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42"/>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6" name="Google Shape;1736;p42"/>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2"/>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2"/>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42"/>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42"/>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2"/>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2"/>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2"/>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42"/>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42"/>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42"/>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2"/>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42"/>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42"/>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2"/>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2"/>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2"/>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42"/>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42"/>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42"/>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2"/>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42"/>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42"/>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2"/>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2"/>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2"/>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42"/>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42"/>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42"/>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5" name="Google Shape;1765;p42"/>
            <p:cNvGrpSpPr/>
            <p:nvPr/>
          </p:nvGrpSpPr>
          <p:grpSpPr>
            <a:xfrm>
              <a:off x="3697513" y="2707266"/>
              <a:ext cx="59549" cy="79733"/>
              <a:chOff x="3586375" y="2281300"/>
              <a:chExt cx="125025" cy="175275"/>
            </a:xfrm>
          </p:grpSpPr>
          <p:sp>
            <p:nvSpPr>
              <p:cNvPr id="1766" name="Google Shape;1766;p42"/>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42"/>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68" name="Google Shape;1768;p42"/>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69" name="Google Shape;1769;p42"/>
            <p:cNvGrpSpPr/>
            <p:nvPr/>
          </p:nvGrpSpPr>
          <p:grpSpPr>
            <a:xfrm>
              <a:off x="4513224" y="3221724"/>
              <a:ext cx="274563" cy="280321"/>
              <a:chOff x="5298975" y="3412225"/>
              <a:chExt cx="576450" cy="616225"/>
            </a:xfrm>
          </p:grpSpPr>
          <p:sp>
            <p:nvSpPr>
              <p:cNvPr id="1770" name="Google Shape;1770;p42"/>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771" name="Google Shape;1771;p42"/>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 name="Google Shape;1772;p42"/>
            <p:cNvGrpSpPr/>
            <p:nvPr/>
          </p:nvGrpSpPr>
          <p:grpSpPr>
            <a:xfrm>
              <a:off x="4824403" y="3421846"/>
              <a:ext cx="110132" cy="130647"/>
              <a:chOff x="5952300" y="3852150"/>
              <a:chExt cx="231225" cy="287200"/>
            </a:xfrm>
          </p:grpSpPr>
          <p:sp>
            <p:nvSpPr>
              <p:cNvPr id="1773" name="Google Shape;1773;p42"/>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42"/>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5" name="Google Shape;1775;p42"/>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42"/>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42"/>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42"/>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42"/>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2"/>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2"/>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2"/>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3" name="Google Shape;1783;p42"/>
            <p:cNvGrpSpPr/>
            <p:nvPr/>
          </p:nvGrpSpPr>
          <p:grpSpPr>
            <a:xfrm>
              <a:off x="4295710" y="3079670"/>
              <a:ext cx="14968" cy="27135"/>
              <a:chOff x="4842300" y="3099950"/>
              <a:chExt cx="31425" cy="59650"/>
            </a:xfrm>
          </p:grpSpPr>
          <p:sp>
            <p:nvSpPr>
              <p:cNvPr id="1784" name="Google Shape;1784;p42"/>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2"/>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2"/>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2"/>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8" name="Google Shape;1788;p42"/>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2"/>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2"/>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2"/>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2"/>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2"/>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2"/>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2"/>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96" name="Google Shape;1796;p42"/>
            <p:cNvGrpSpPr/>
            <p:nvPr/>
          </p:nvGrpSpPr>
          <p:grpSpPr>
            <a:xfrm>
              <a:off x="3831056" y="2816010"/>
              <a:ext cx="37378" cy="27612"/>
              <a:chOff x="3866750" y="2520350"/>
              <a:chExt cx="78475" cy="60700"/>
            </a:xfrm>
          </p:grpSpPr>
          <p:sp>
            <p:nvSpPr>
              <p:cNvPr id="1797" name="Google Shape;1797;p42"/>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2"/>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2"/>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2"/>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01" name="Google Shape;1801;p42"/>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2"/>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2"/>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2"/>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42"/>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42"/>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2"/>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42"/>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42"/>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42"/>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2"/>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42"/>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42"/>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2"/>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2"/>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2"/>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42"/>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818" name="Google Shape;1818;p42"/>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42"/>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2"/>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42"/>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42"/>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2"/>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2"/>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2"/>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42"/>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42"/>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2"/>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2"/>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830" name="Google Shape;1830;p42"/>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2"/>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2"/>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2"/>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2"/>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2"/>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2"/>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2"/>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2"/>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2"/>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2"/>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2"/>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2"/>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43" name="Google Shape;1843;p42"/>
            <p:cNvGrpSpPr/>
            <p:nvPr/>
          </p:nvGrpSpPr>
          <p:grpSpPr>
            <a:xfrm>
              <a:off x="3632736" y="3051591"/>
              <a:ext cx="63288" cy="45217"/>
              <a:chOff x="3450375" y="3038225"/>
              <a:chExt cx="132875" cy="99400"/>
            </a:xfrm>
          </p:grpSpPr>
          <p:sp>
            <p:nvSpPr>
              <p:cNvPr id="1844" name="Google Shape;1844;p42"/>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2"/>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6" name="Google Shape;1846;p42"/>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2"/>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2"/>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2"/>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2"/>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2"/>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2"/>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2"/>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2"/>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855" name="Google Shape;1855;p42"/>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2"/>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2"/>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2"/>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2"/>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2"/>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2"/>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2"/>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2"/>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2"/>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1865" name="Google Shape;1865;p42"/>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2"/>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2"/>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2"/>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2"/>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2"/>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1871" name="Google Shape;1871;p42"/>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2"/>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2"/>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2"/>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2"/>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2"/>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2"/>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2"/>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2"/>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81" name="Google Shape;1881;p42"/>
          <p:cNvGrpSpPr/>
          <p:nvPr/>
        </p:nvGrpSpPr>
        <p:grpSpPr>
          <a:xfrm>
            <a:off x="719116" y="2869970"/>
            <a:ext cx="2622876" cy="1333540"/>
            <a:chOff x="238125" y="1038125"/>
            <a:chExt cx="7146800" cy="3633625"/>
          </a:xfrm>
        </p:grpSpPr>
        <p:sp>
          <p:nvSpPr>
            <p:cNvPr id="1882" name="Google Shape;1882;p42"/>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2"/>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2"/>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2"/>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2"/>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2"/>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2"/>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42"/>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42"/>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2"/>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2"/>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2"/>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42"/>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42"/>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42"/>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42"/>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2"/>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2"/>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2"/>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2"/>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2"/>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2"/>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2"/>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2"/>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2"/>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2"/>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2"/>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2"/>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2"/>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2"/>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2"/>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2"/>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42"/>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42"/>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42"/>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2"/>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2"/>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2"/>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2"/>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2"/>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2"/>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2"/>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2"/>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2"/>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2"/>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2"/>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2"/>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2"/>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2"/>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2"/>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2"/>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42"/>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42"/>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42"/>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42"/>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42"/>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42"/>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42"/>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2"/>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2"/>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2"/>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2"/>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2"/>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2"/>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2"/>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2"/>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2"/>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2"/>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2"/>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2"/>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2"/>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2"/>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2"/>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2"/>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2"/>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2"/>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2"/>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2"/>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2"/>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2"/>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2"/>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2"/>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2"/>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2"/>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2"/>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2"/>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2"/>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2"/>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2"/>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2"/>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2"/>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2"/>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2"/>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2"/>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2"/>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2"/>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2"/>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2"/>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2"/>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2"/>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2"/>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2"/>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2"/>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2"/>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2"/>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2"/>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2"/>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2"/>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2"/>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2"/>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2"/>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2"/>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2"/>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2"/>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2"/>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2"/>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2"/>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2"/>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2"/>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2"/>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2"/>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2"/>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42"/>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42"/>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42"/>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2"/>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42"/>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42"/>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2"/>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2"/>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2"/>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42"/>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42"/>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42"/>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2"/>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2"/>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2"/>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2"/>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2"/>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2"/>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2"/>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2"/>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2"/>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2"/>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2"/>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2"/>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2"/>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2"/>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2"/>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2"/>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2"/>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2"/>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2"/>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2"/>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2"/>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2"/>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2"/>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2"/>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2"/>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2"/>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2"/>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2"/>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2"/>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2"/>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2"/>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2"/>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42"/>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42"/>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42"/>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42"/>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42"/>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42"/>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42"/>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42"/>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42"/>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42"/>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42"/>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42"/>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42"/>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42"/>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42"/>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42"/>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42"/>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42"/>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42"/>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42"/>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42"/>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42"/>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42"/>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42"/>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42"/>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42"/>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42"/>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42"/>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42"/>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42"/>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42"/>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42"/>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42"/>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42"/>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42"/>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42"/>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42"/>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42"/>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42"/>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42"/>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42"/>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42"/>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42"/>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42"/>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42"/>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42"/>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42"/>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42"/>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42"/>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42"/>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42"/>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42"/>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42"/>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42"/>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42"/>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42"/>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42"/>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42"/>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42"/>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42"/>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42"/>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42"/>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42"/>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42"/>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42"/>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42"/>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42"/>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42"/>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42"/>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42"/>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42"/>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42"/>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42"/>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42"/>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42"/>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42"/>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42"/>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42"/>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42"/>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42"/>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42"/>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42"/>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42"/>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42"/>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42"/>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42"/>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42"/>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42"/>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42"/>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42"/>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42"/>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42"/>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42"/>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42"/>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42"/>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42"/>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42"/>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42"/>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42"/>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42"/>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42"/>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42"/>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42"/>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42"/>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42"/>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42"/>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42"/>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42"/>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42"/>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42"/>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42"/>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42"/>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42"/>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42"/>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42"/>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42"/>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42"/>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42"/>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42"/>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42"/>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42"/>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42"/>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42"/>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42"/>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42"/>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42"/>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42"/>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42"/>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42"/>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42"/>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42"/>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42"/>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42"/>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42"/>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42"/>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42"/>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42"/>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42"/>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42"/>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42"/>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42"/>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42"/>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42"/>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42"/>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42"/>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42"/>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42"/>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42"/>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42"/>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42"/>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42"/>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42"/>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42"/>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42"/>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42"/>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42"/>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42"/>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42"/>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42"/>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42"/>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42"/>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42"/>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42"/>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42"/>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42"/>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42"/>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42"/>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42"/>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42"/>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42"/>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42"/>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42"/>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42"/>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42"/>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42"/>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42"/>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42"/>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42"/>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42"/>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42"/>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42"/>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42"/>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42"/>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42"/>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42"/>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42"/>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42"/>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42"/>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42"/>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42"/>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42"/>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42"/>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42"/>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42"/>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42"/>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42"/>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42"/>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42"/>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42"/>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42"/>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42"/>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42"/>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42"/>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42"/>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42"/>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42"/>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42"/>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42"/>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42"/>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42"/>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42"/>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42"/>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42"/>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42"/>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42"/>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42"/>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42"/>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42"/>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42"/>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42"/>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42"/>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42"/>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42"/>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42"/>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42"/>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42"/>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42"/>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42"/>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42"/>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42"/>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42"/>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42"/>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42"/>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42"/>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42"/>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42"/>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42"/>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42"/>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42"/>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42"/>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42"/>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42"/>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42"/>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42"/>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42"/>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42"/>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42"/>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42"/>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42"/>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42"/>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42"/>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42"/>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42"/>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42"/>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42"/>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42"/>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42"/>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42"/>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42"/>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42"/>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42"/>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42"/>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42"/>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42"/>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42"/>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42"/>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42"/>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42"/>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42"/>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42"/>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42"/>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42"/>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42"/>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42"/>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42"/>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42"/>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42"/>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42"/>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42"/>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42"/>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42"/>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42"/>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42"/>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42"/>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42"/>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42"/>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42"/>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42"/>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42"/>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42"/>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42"/>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42"/>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42"/>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42"/>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42"/>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42"/>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42"/>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42"/>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42"/>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42"/>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42"/>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42"/>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42"/>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42"/>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42"/>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42"/>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42"/>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42"/>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42"/>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42"/>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42"/>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42"/>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42"/>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42"/>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42"/>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42"/>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42"/>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42"/>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42"/>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42"/>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42"/>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42"/>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42"/>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42"/>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42"/>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42"/>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42"/>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42"/>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42"/>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42"/>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42"/>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42"/>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42"/>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42"/>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42"/>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42"/>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42"/>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42"/>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42"/>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42"/>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42"/>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42"/>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42"/>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42"/>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42"/>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42"/>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42"/>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42"/>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42"/>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42"/>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42"/>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42"/>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42"/>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42"/>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42"/>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42"/>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42"/>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42"/>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42"/>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42"/>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42"/>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42"/>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42"/>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42"/>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42"/>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42"/>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42"/>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42"/>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42"/>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42"/>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42"/>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42"/>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42"/>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42"/>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42"/>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42"/>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42"/>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42"/>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42"/>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42"/>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42"/>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42"/>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42"/>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42"/>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42"/>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42"/>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42"/>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42"/>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42"/>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42"/>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42"/>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42"/>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42"/>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42"/>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42"/>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42"/>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42"/>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42"/>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42"/>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42"/>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42"/>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42"/>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42"/>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42"/>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42"/>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42"/>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42"/>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42"/>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42"/>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42"/>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42"/>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42"/>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42"/>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42"/>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42"/>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42"/>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42"/>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42"/>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42"/>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42"/>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42"/>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42"/>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42"/>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42"/>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42"/>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42"/>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42"/>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42"/>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42"/>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42"/>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42"/>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42"/>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42"/>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42"/>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42"/>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42"/>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42"/>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42"/>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42"/>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42"/>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42"/>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42"/>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42"/>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42"/>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42"/>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42"/>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42"/>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42"/>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42"/>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42"/>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42"/>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42"/>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42"/>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42"/>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42"/>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42"/>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42"/>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42"/>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42"/>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42"/>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42"/>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42"/>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42"/>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42"/>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42"/>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42"/>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42"/>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42"/>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42"/>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42"/>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42"/>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42"/>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42"/>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42"/>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42"/>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42"/>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42"/>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42"/>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42"/>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42"/>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42"/>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42"/>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42"/>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42"/>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42"/>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42"/>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42"/>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42"/>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42"/>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42"/>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42"/>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42"/>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42"/>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42"/>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42"/>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42"/>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42"/>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42"/>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42"/>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2"/>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2"/>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2"/>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42"/>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42"/>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2"/>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2"/>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2"/>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2"/>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2"/>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2"/>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2"/>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2"/>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2"/>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2"/>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2"/>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2"/>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2"/>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2"/>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2"/>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2"/>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2"/>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2"/>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2"/>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2"/>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2"/>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2"/>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2"/>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2"/>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2"/>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2"/>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2"/>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2"/>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2"/>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2"/>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2"/>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2"/>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42"/>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2"/>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2"/>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42"/>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42"/>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2"/>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2"/>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2"/>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2"/>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2"/>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2"/>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2"/>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2"/>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2"/>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2"/>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2"/>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2"/>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2"/>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2"/>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2"/>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2"/>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2"/>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2"/>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2"/>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2"/>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2"/>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2"/>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2"/>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2"/>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2"/>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2"/>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2"/>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2"/>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2"/>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2"/>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2"/>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2"/>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2"/>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2"/>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2"/>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2"/>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2"/>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2"/>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2"/>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2"/>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2"/>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2"/>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2"/>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2"/>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2"/>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2"/>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2"/>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2"/>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2"/>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2"/>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2"/>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2"/>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2"/>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2"/>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2"/>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2"/>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2"/>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2"/>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2"/>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2"/>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2"/>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2"/>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2"/>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2"/>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2"/>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2"/>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2"/>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2"/>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2"/>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2"/>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2"/>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2"/>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2"/>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2"/>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2"/>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2"/>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2"/>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2"/>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2"/>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2"/>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2"/>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2"/>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2"/>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2"/>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2"/>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2"/>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2"/>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2"/>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2"/>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2"/>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2"/>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2"/>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2"/>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2"/>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2"/>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2"/>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2"/>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2"/>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2"/>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2"/>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2"/>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2"/>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2"/>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2"/>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2"/>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2"/>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2"/>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2"/>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2"/>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2"/>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2"/>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2"/>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2"/>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2"/>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2"/>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2"/>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2"/>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2"/>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2"/>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2"/>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2"/>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2"/>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2"/>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2"/>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2"/>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2"/>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2"/>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2"/>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2"/>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2"/>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2"/>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2"/>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2"/>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2"/>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2"/>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2"/>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2"/>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2"/>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2"/>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2"/>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2"/>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2"/>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2"/>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2"/>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2"/>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2"/>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2"/>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2"/>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2"/>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2"/>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2"/>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2"/>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2"/>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2"/>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2"/>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2"/>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2"/>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2"/>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2"/>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2"/>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2"/>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2"/>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2"/>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2"/>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2"/>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2"/>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2"/>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2"/>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2"/>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2"/>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2"/>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2"/>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2"/>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2"/>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2"/>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2"/>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2"/>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2"/>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2"/>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2"/>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2"/>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42"/>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2"/>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2"/>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2"/>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2"/>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2"/>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2"/>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2"/>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2"/>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2"/>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2"/>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2"/>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2"/>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2"/>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2"/>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2"/>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2"/>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2"/>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2"/>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2"/>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2"/>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2"/>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2"/>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2"/>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2"/>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2"/>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2"/>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2"/>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2"/>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2"/>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2"/>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2"/>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2"/>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2"/>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2"/>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2"/>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2"/>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2"/>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2"/>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2"/>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2"/>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2"/>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2"/>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2"/>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2"/>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2"/>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2"/>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2"/>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2"/>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2"/>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2"/>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2"/>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2"/>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2"/>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2"/>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2"/>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2"/>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2"/>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2"/>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2"/>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2"/>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2"/>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2"/>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2"/>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2"/>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2"/>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2"/>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2"/>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2"/>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2"/>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2"/>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2"/>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2"/>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2"/>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2"/>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2"/>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2"/>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2"/>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2"/>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2"/>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2"/>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2"/>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2"/>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2"/>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2"/>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2"/>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2"/>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2"/>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2"/>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2"/>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2"/>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2"/>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2"/>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2"/>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2"/>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2"/>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2"/>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2"/>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2"/>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2"/>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2"/>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2"/>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2"/>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2"/>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2"/>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2"/>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2"/>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2"/>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2"/>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2"/>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2"/>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2"/>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2"/>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2"/>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2"/>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2"/>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2"/>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2"/>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2"/>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2"/>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2"/>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2"/>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2"/>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2"/>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2"/>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2"/>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2"/>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2"/>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2"/>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2"/>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2"/>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2"/>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2"/>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2"/>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2"/>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2"/>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2"/>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2"/>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2"/>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2"/>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2"/>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2"/>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2"/>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2"/>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2"/>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2"/>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2"/>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2"/>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2"/>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2"/>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2"/>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2"/>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2"/>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2"/>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2"/>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2"/>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2"/>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2"/>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2"/>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2"/>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2"/>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2"/>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2"/>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2"/>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2"/>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2"/>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2"/>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2"/>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2"/>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2"/>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2"/>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2"/>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2"/>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2"/>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2"/>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2"/>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2"/>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2"/>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2"/>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2"/>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2"/>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2"/>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2"/>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2"/>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2"/>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2"/>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2"/>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2"/>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2"/>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2"/>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2"/>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2"/>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2"/>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2"/>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2"/>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2"/>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2"/>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2"/>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2"/>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2"/>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2"/>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2"/>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2"/>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2"/>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2"/>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2"/>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2"/>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2"/>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2"/>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2"/>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2"/>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2"/>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2"/>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2"/>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2"/>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2"/>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2"/>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2"/>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2"/>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2"/>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2"/>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2"/>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2"/>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2"/>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2"/>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2"/>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2"/>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2"/>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2"/>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2"/>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2"/>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2"/>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2"/>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2"/>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2"/>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2"/>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2"/>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2"/>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2"/>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2"/>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2"/>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2"/>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2"/>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2"/>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2"/>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2"/>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2"/>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2"/>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2"/>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2"/>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2"/>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2"/>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2"/>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2"/>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2"/>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2"/>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2"/>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2"/>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2"/>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2"/>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2"/>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2"/>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2"/>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2"/>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2"/>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2"/>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2"/>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2"/>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2"/>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2"/>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2"/>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2"/>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2"/>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2"/>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2"/>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2"/>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2"/>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2"/>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2"/>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2"/>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2"/>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2"/>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2"/>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2"/>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2"/>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2"/>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2"/>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2"/>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2"/>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2"/>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2"/>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2"/>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2"/>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2"/>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2"/>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2"/>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2"/>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2"/>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2"/>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2"/>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2"/>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2"/>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2"/>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2"/>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2"/>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2"/>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2"/>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2"/>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2"/>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2"/>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2"/>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2"/>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2"/>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2"/>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2"/>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2"/>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2"/>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2"/>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2"/>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2"/>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2"/>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2"/>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2"/>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2"/>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2"/>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2"/>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2"/>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2"/>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2"/>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2"/>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2"/>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2"/>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2"/>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2"/>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2"/>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2"/>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2"/>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2"/>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2"/>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2"/>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2"/>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2"/>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2"/>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2"/>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2"/>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2"/>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2"/>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2"/>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2"/>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2"/>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2"/>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2"/>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2"/>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2"/>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2"/>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2"/>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2"/>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2"/>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2"/>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2"/>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2"/>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2"/>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2"/>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2"/>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2"/>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2"/>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2"/>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2"/>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2"/>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2"/>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2"/>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2"/>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2"/>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2"/>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2"/>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2"/>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2"/>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2"/>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2"/>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2"/>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2"/>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2"/>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2"/>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2"/>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2"/>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2"/>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2"/>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2"/>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2"/>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2"/>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2"/>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2"/>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2"/>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2"/>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2"/>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2"/>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2"/>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2"/>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2"/>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2"/>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2"/>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2"/>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2"/>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2"/>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2"/>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2"/>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2"/>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2"/>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2"/>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2"/>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2"/>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2"/>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2"/>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2"/>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2"/>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2"/>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2"/>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2"/>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2"/>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2"/>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2"/>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2"/>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2"/>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2"/>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2"/>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2"/>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2"/>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2"/>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2"/>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2"/>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2"/>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2"/>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2"/>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2"/>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2"/>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2"/>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2"/>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2"/>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2"/>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2"/>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2"/>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2"/>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2"/>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2"/>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2"/>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2"/>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2"/>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2"/>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2"/>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2"/>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2"/>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2"/>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2"/>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2"/>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2"/>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2"/>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2"/>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2"/>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2"/>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2"/>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2"/>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2"/>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2"/>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2"/>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2"/>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2"/>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2"/>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2"/>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2"/>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2"/>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2"/>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2"/>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2"/>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2"/>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2"/>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2"/>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2"/>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2"/>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2"/>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2"/>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2"/>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2"/>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2"/>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2"/>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2"/>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2"/>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2"/>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2"/>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2"/>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2"/>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2"/>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2"/>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2"/>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2"/>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2"/>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2"/>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2"/>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2"/>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2"/>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2"/>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2"/>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2"/>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2"/>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2"/>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2"/>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2"/>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2"/>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2"/>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2"/>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2"/>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2"/>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2"/>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2"/>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2"/>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2"/>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2"/>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2"/>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2"/>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2"/>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2"/>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2"/>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2"/>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2"/>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2"/>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2"/>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2"/>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2"/>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2"/>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2"/>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2"/>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2"/>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2"/>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2"/>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2"/>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2"/>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2"/>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2"/>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2"/>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2"/>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2"/>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2"/>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2"/>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2"/>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2"/>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2"/>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2"/>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2"/>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2"/>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2"/>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2"/>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2"/>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2"/>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2"/>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2"/>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2"/>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2"/>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2"/>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2"/>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2"/>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2"/>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2"/>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2"/>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2"/>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2"/>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2"/>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2"/>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2"/>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2"/>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2"/>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2"/>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2"/>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2"/>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2"/>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2"/>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2"/>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2"/>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2"/>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2"/>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2"/>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2"/>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2"/>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2"/>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2"/>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2"/>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2"/>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2"/>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2"/>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2"/>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2"/>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2"/>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2"/>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2"/>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2"/>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2"/>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2"/>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2"/>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2"/>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2"/>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2"/>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2"/>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2"/>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2"/>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2"/>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2"/>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2"/>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2"/>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2"/>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2"/>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2"/>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2"/>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2"/>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2"/>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2"/>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2"/>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2"/>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2"/>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2"/>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2"/>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2"/>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2"/>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2"/>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2"/>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2"/>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2"/>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2"/>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2"/>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2"/>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2"/>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2"/>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2"/>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2"/>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2"/>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2"/>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2"/>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2"/>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2"/>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2"/>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2"/>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2"/>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2"/>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2"/>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2"/>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2"/>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2"/>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2"/>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2"/>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2"/>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2"/>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2"/>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2"/>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2"/>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2"/>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2"/>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2"/>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2"/>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2"/>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2"/>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2"/>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2"/>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2"/>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2"/>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2"/>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2"/>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2"/>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2"/>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2"/>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2"/>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2"/>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2"/>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2"/>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2"/>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2"/>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2"/>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2"/>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2"/>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2"/>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2"/>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2"/>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2"/>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2"/>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2"/>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2"/>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2"/>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2"/>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4" name="Google Shape;3454;p42"/>
          <p:cNvGrpSpPr/>
          <p:nvPr/>
        </p:nvGrpSpPr>
        <p:grpSpPr>
          <a:xfrm>
            <a:off x="5834044" y="1012080"/>
            <a:ext cx="2590840" cy="1380235"/>
            <a:chOff x="233350" y="949250"/>
            <a:chExt cx="7137300" cy="3802300"/>
          </a:xfrm>
        </p:grpSpPr>
        <p:sp>
          <p:nvSpPr>
            <p:cNvPr id="3455" name="Google Shape;3455;p42"/>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2"/>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2"/>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2"/>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2"/>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2"/>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2"/>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2"/>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2"/>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2"/>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2"/>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2"/>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42"/>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2"/>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2"/>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2"/>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2"/>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2"/>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2"/>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2"/>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2"/>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2"/>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2"/>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2"/>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2"/>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2"/>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2"/>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2"/>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2"/>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2"/>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2"/>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2"/>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2"/>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2"/>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2"/>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2"/>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2"/>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2"/>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2"/>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2"/>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2"/>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2"/>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2"/>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2"/>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2"/>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2"/>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2"/>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2"/>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2"/>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2"/>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2"/>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6" name="Google Shape;3506;p42"/>
          <p:cNvGrpSpPr/>
          <p:nvPr/>
        </p:nvGrpSpPr>
        <p:grpSpPr>
          <a:xfrm>
            <a:off x="7648473" y="3056853"/>
            <a:ext cx="104231" cy="320340"/>
            <a:chOff x="7564426" y="3224343"/>
            <a:chExt cx="119985" cy="368801"/>
          </a:xfrm>
        </p:grpSpPr>
        <p:sp>
          <p:nvSpPr>
            <p:cNvPr id="3507" name="Google Shape;3507;p42"/>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2"/>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09" name="Google Shape;3509;p42"/>
          <p:cNvGrpSpPr/>
          <p:nvPr/>
        </p:nvGrpSpPr>
        <p:grpSpPr>
          <a:xfrm>
            <a:off x="7347962" y="3050954"/>
            <a:ext cx="189489" cy="332132"/>
            <a:chOff x="8370831" y="3202002"/>
            <a:chExt cx="218129" cy="382376"/>
          </a:xfrm>
        </p:grpSpPr>
        <p:sp>
          <p:nvSpPr>
            <p:cNvPr id="3510" name="Google Shape;3510;p42"/>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2"/>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2" name="Google Shape;3512;p42"/>
          <p:cNvGrpSpPr/>
          <p:nvPr/>
        </p:nvGrpSpPr>
        <p:grpSpPr>
          <a:xfrm>
            <a:off x="8071351" y="3462086"/>
            <a:ext cx="309429" cy="267000"/>
            <a:chOff x="6742064" y="3750480"/>
            <a:chExt cx="399315" cy="344560"/>
          </a:xfrm>
        </p:grpSpPr>
        <p:sp>
          <p:nvSpPr>
            <p:cNvPr id="3513" name="Google Shape;3513;p42"/>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2"/>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5" name="Google Shape;3515;p42"/>
          <p:cNvGrpSpPr/>
          <p:nvPr/>
        </p:nvGrpSpPr>
        <p:grpSpPr>
          <a:xfrm>
            <a:off x="7610370" y="3813134"/>
            <a:ext cx="180437" cy="281608"/>
            <a:chOff x="7248525" y="3739696"/>
            <a:chExt cx="230531" cy="359790"/>
          </a:xfrm>
        </p:grpSpPr>
        <p:sp>
          <p:nvSpPr>
            <p:cNvPr id="3516" name="Google Shape;3516;p42"/>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2"/>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8" name="Google Shape;3518;p42"/>
          <p:cNvGrpSpPr/>
          <p:nvPr/>
        </p:nvGrpSpPr>
        <p:grpSpPr>
          <a:xfrm>
            <a:off x="7856289" y="3456358"/>
            <a:ext cx="162896" cy="278710"/>
            <a:chOff x="7601242" y="3729267"/>
            <a:chExt cx="222566" cy="380803"/>
          </a:xfrm>
        </p:grpSpPr>
        <p:sp>
          <p:nvSpPr>
            <p:cNvPr id="3519" name="Google Shape;3519;p42"/>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2"/>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1" name="Google Shape;3521;p42"/>
          <p:cNvSpPr/>
          <p:nvPr/>
        </p:nvSpPr>
        <p:spPr>
          <a:xfrm>
            <a:off x="7822315" y="3068715"/>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22" name="Google Shape;3522;p42"/>
          <p:cNvGrpSpPr/>
          <p:nvPr/>
        </p:nvGrpSpPr>
        <p:grpSpPr>
          <a:xfrm>
            <a:off x="7345935" y="3457498"/>
            <a:ext cx="193543" cy="275990"/>
            <a:chOff x="8304647" y="3738687"/>
            <a:chExt cx="225076" cy="320956"/>
          </a:xfrm>
        </p:grpSpPr>
        <p:sp>
          <p:nvSpPr>
            <p:cNvPr id="3523" name="Google Shape;3523;p42"/>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2"/>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2"/>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26" name="Google Shape;3526;p42"/>
          <p:cNvGrpSpPr/>
          <p:nvPr/>
        </p:nvGrpSpPr>
        <p:grpSpPr>
          <a:xfrm>
            <a:off x="7618427" y="3457498"/>
            <a:ext cx="178492" cy="275990"/>
            <a:chOff x="8615101" y="3738687"/>
            <a:chExt cx="207573" cy="320956"/>
          </a:xfrm>
        </p:grpSpPr>
        <p:sp>
          <p:nvSpPr>
            <p:cNvPr id="3527" name="Google Shape;3527;p42"/>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2"/>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2"/>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30" name="Google Shape;3530;p42"/>
          <p:cNvSpPr/>
          <p:nvPr/>
        </p:nvSpPr>
        <p:spPr>
          <a:xfrm>
            <a:off x="8114867" y="3047381"/>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1" name="Google Shape;3531;p42"/>
          <p:cNvGrpSpPr/>
          <p:nvPr/>
        </p:nvGrpSpPr>
        <p:grpSpPr>
          <a:xfrm>
            <a:off x="6013132" y="3578986"/>
            <a:ext cx="557671" cy="511283"/>
            <a:chOff x="6015419" y="3716859"/>
            <a:chExt cx="557671" cy="511283"/>
          </a:xfrm>
        </p:grpSpPr>
        <p:sp>
          <p:nvSpPr>
            <p:cNvPr id="3532" name="Google Shape;3532;p42"/>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3" name="Google Shape;3533;p42"/>
            <p:cNvGrpSpPr/>
            <p:nvPr/>
          </p:nvGrpSpPr>
          <p:grpSpPr>
            <a:xfrm>
              <a:off x="6036094" y="3716980"/>
              <a:ext cx="529860" cy="510468"/>
              <a:chOff x="6036094" y="3716980"/>
              <a:chExt cx="529860" cy="510468"/>
            </a:xfrm>
          </p:grpSpPr>
          <p:sp>
            <p:nvSpPr>
              <p:cNvPr id="3534" name="Google Shape;3534;p42"/>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2"/>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2"/>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2"/>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2"/>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2"/>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2"/>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2"/>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2"/>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2"/>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44" name="Google Shape;3544;p42"/>
          <p:cNvGrpSpPr/>
          <p:nvPr/>
        </p:nvGrpSpPr>
        <p:grpSpPr>
          <a:xfrm>
            <a:off x="6642017" y="2935755"/>
            <a:ext cx="576302" cy="511871"/>
            <a:chOff x="6644304" y="3073628"/>
            <a:chExt cx="576302" cy="511871"/>
          </a:xfrm>
        </p:grpSpPr>
        <p:sp>
          <p:nvSpPr>
            <p:cNvPr id="3545" name="Google Shape;3545;p42"/>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46" name="Google Shape;3546;p42"/>
            <p:cNvGrpSpPr/>
            <p:nvPr/>
          </p:nvGrpSpPr>
          <p:grpSpPr>
            <a:xfrm>
              <a:off x="6712169" y="3085440"/>
              <a:ext cx="481622" cy="494913"/>
              <a:chOff x="6712169" y="3085440"/>
              <a:chExt cx="481622" cy="494913"/>
            </a:xfrm>
          </p:grpSpPr>
          <p:sp>
            <p:nvSpPr>
              <p:cNvPr id="3547" name="Google Shape;3547;p42"/>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2"/>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2"/>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2"/>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2"/>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2" name="Google Shape;3552;p42"/>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2"/>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2"/>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5" name="Google Shape;3555;p42"/>
          <p:cNvSpPr/>
          <p:nvPr/>
        </p:nvSpPr>
        <p:spPr>
          <a:xfrm>
            <a:off x="6986052" y="2952384"/>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6" name="Google Shape;3556;p42"/>
          <p:cNvGrpSpPr/>
          <p:nvPr/>
        </p:nvGrpSpPr>
        <p:grpSpPr>
          <a:xfrm>
            <a:off x="6649868" y="3578750"/>
            <a:ext cx="560631" cy="511352"/>
            <a:chOff x="6652154" y="3716623"/>
            <a:chExt cx="560631" cy="511352"/>
          </a:xfrm>
        </p:grpSpPr>
        <p:sp>
          <p:nvSpPr>
            <p:cNvPr id="3557" name="Google Shape;3557;p42"/>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8" name="Google Shape;3558;p42"/>
            <p:cNvGrpSpPr/>
            <p:nvPr/>
          </p:nvGrpSpPr>
          <p:grpSpPr>
            <a:xfrm>
              <a:off x="6669657" y="3716715"/>
              <a:ext cx="466779" cy="464290"/>
              <a:chOff x="6669657" y="3716715"/>
              <a:chExt cx="466779" cy="464290"/>
            </a:xfrm>
          </p:grpSpPr>
          <p:sp>
            <p:nvSpPr>
              <p:cNvPr id="3559" name="Google Shape;3559;p42"/>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42"/>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42"/>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42"/>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42"/>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42"/>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42"/>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42"/>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42"/>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42"/>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42"/>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42"/>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42"/>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72" name="Google Shape;3572;p42"/>
          <p:cNvGrpSpPr/>
          <p:nvPr/>
        </p:nvGrpSpPr>
        <p:grpSpPr>
          <a:xfrm>
            <a:off x="7843959" y="3860159"/>
            <a:ext cx="187557" cy="187557"/>
            <a:chOff x="8565775" y="671075"/>
            <a:chExt cx="441000" cy="441000"/>
          </a:xfrm>
        </p:grpSpPr>
        <p:sp>
          <p:nvSpPr>
            <p:cNvPr id="3573" name="Google Shape;3573;p42"/>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42"/>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5" name="Google Shape;3575;p42"/>
          <p:cNvSpPr/>
          <p:nvPr/>
        </p:nvSpPr>
        <p:spPr>
          <a:xfrm>
            <a:off x="8145173" y="3856079"/>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42"/>
          <p:cNvSpPr/>
          <p:nvPr/>
        </p:nvSpPr>
        <p:spPr>
          <a:xfrm flipH="1">
            <a:off x="7353412" y="3822535"/>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7" name="Google Shape;3577;p42"/>
          <p:cNvGrpSpPr/>
          <p:nvPr/>
        </p:nvGrpSpPr>
        <p:grpSpPr>
          <a:xfrm>
            <a:off x="5997814" y="2938377"/>
            <a:ext cx="587871" cy="512373"/>
            <a:chOff x="6000100" y="3076250"/>
            <a:chExt cx="587871" cy="512373"/>
          </a:xfrm>
        </p:grpSpPr>
        <p:sp>
          <p:nvSpPr>
            <p:cNvPr id="3578" name="Google Shape;3578;p42"/>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9" name="Google Shape;3579;p42"/>
            <p:cNvGrpSpPr/>
            <p:nvPr/>
          </p:nvGrpSpPr>
          <p:grpSpPr>
            <a:xfrm>
              <a:off x="6031360" y="3076713"/>
              <a:ext cx="539107" cy="480965"/>
              <a:chOff x="6031360" y="3076713"/>
              <a:chExt cx="539107" cy="480965"/>
            </a:xfrm>
          </p:grpSpPr>
          <p:sp>
            <p:nvSpPr>
              <p:cNvPr id="3580" name="Google Shape;3580;p42"/>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42"/>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42"/>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42"/>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42"/>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42"/>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42"/>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87" name="Google Shape;3587;p42"/>
          <p:cNvGrpSpPr/>
          <p:nvPr/>
        </p:nvGrpSpPr>
        <p:grpSpPr>
          <a:xfrm>
            <a:off x="3416805" y="919691"/>
            <a:ext cx="2310381" cy="1488888"/>
            <a:chOff x="229225" y="549050"/>
            <a:chExt cx="7161750" cy="4615275"/>
          </a:xfrm>
        </p:grpSpPr>
        <p:sp>
          <p:nvSpPr>
            <p:cNvPr id="3588" name="Google Shape;3588;p42"/>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42"/>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42"/>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42"/>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42"/>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42"/>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42"/>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42"/>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42"/>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42"/>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42"/>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42"/>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42"/>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42"/>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42"/>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42"/>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42"/>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42"/>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42"/>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42"/>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42"/>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42"/>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42"/>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42"/>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42"/>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42"/>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42"/>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42"/>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42"/>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42"/>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42"/>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42"/>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42"/>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42"/>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42"/>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42"/>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42"/>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42"/>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42"/>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42"/>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42"/>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42"/>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42"/>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42"/>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42"/>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42"/>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42"/>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42"/>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42"/>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42"/>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42"/>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42"/>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42"/>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42"/>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42"/>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42"/>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42"/>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42"/>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42"/>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42"/>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42"/>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42"/>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42"/>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42"/>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42"/>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42"/>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42"/>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42"/>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42"/>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42"/>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42"/>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42"/>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42"/>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42"/>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42"/>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42"/>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42"/>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42"/>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42"/>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42"/>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42"/>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42"/>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42"/>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42"/>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42"/>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42"/>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42"/>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42"/>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42"/>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42"/>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42"/>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42"/>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42"/>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42"/>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42"/>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42"/>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42"/>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42"/>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42"/>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42"/>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42"/>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42"/>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42"/>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42"/>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42"/>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42"/>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42"/>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42"/>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42"/>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42"/>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42"/>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42"/>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42"/>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42"/>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42"/>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42"/>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42"/>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5" name="Google Shape;3705;p42"/>
          <p:cNvGrpSpPr/>
          <p:nvPr/>
        </p:nvGrpSpPr>
        <p:grpSpPr>
          <a:xfrm>
            <a:off x="3514723" y="2849588"/>
            <a:ext cx="2310282" cy="1374222"/>
            <a:chOff x="238125" y="732525"/>
            <a:chExt cx="7130500" cy="4241425"/>
          </a:xfrm>
        </p:grpSpPr>
        <p:sp>
          <p:nvSpPr>
            <p:cNvPr id="3706" name="Google Shape;3706;p42"/>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42"/>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42"/>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42"/>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42"/>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42"/>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42"/>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42"/>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42"/>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42"/>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42"/>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42"/>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42"/>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42"/>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42"/>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42"/>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42"/>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42"/>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42"/>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42"/>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42"/>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42"/>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42"/>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42"/>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42"/>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42"/>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42"/>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42"/>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42"/>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42"/>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42"/>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42"/>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42"/>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42"/>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42"/>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42"/>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42"/>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42"/>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42"/>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42"/>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42"/>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42"/>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42"/>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42"/>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42"/>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42"/>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42"/>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42"/>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42"/>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42"/>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42"/>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42"/>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42"/>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42"/>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42"/>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42"/>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42"/>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42"/>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42"/>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42"/>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42"/>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42"/>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42"/>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42"/>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42"/>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42"/>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42"/>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42"/>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42"/>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42"/>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42"/>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42"/>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42"/>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42"/>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42"/>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42"/>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42"/>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42"/>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42"/>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42"/>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42"/>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42"/>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42"/>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42"/>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42"/>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42"/>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42"/>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42"/>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42"/>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42"/>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42"/>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42"/>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42"/>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42"/>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42"/>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42"/>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42"/>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42"/>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42"/>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42"/>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42"/>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42"/>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42"/>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42"/>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42"/>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42"/>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42"/>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42"/>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42"/>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42"/>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42"/>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42"/>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42"/>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42"/>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3" name="Shape 3823"/>
        <p:cNvGrpSpPr/>
        <p:nvPr/>
      </p:nvGrpSpPr>
      <p:grpSpPr>
        <a:xfrm>
          <a:off x="0" y="0"/>
          <a:ext cx="0" cy="0"/>
          <a:chOff x="0" y="0"/>
          <a:chExt cx="0" cy="0"/>
        </a:xfrm>
      </p:grpSpPr>
      <p:grpSp>
        <p:nvGrpSpPr>
          <p:cNvPr id="3824" name="Google Shape;3824;p43"/>
          <p:cNvGrpSpPr/>
          <p:nvPr/>
        </p:nvGrpSpPr>
        <p:grpSpPr>
          <a:xfrm>
            <a:off x="725414" y="969763"/>
            <a:ext cx="2507799" cy="206239"/>
            <a:chOff x="106648" y="895722"/>
            <a:chExt cx="4481413" cy="374300"/>
          </a:xfrm>
        </p:grpSpPr>
        <p:grpSp>
          <p:nvGrpSpPr>
            <p:cNvPr id="3825" name="Google Shape;3825;p43"/>
            <p:cNvGrpSpPr/>
            <p:nvPr/>
          </p:nvGrpSpPr>
          <p:grpSpPr>
            <a:xfrm>
              <a:off x="2233276" y="895722"/>
              <a:ext cx="1082667" cy="223591"/>
              <a:chOff x="4808316" y="2800065"/>
              <a:chExt cx="1999386" cy="412910"/>
            </a:xfrm>
          </p:grpSpPr>
          <p:sp>
            <p:nvSpPr>
              <p:cNvPr id="3826" name="Google Shape;3826;p43"/>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27" name="Google Shape;3827;p43"/>
              <p:cNvGrpSpPr/>
              <p:nvPr/>
            </p:nvGrpSpPr>
            <p:grpSpPr>
              <a:xfrm>
                <a:off x="4808316" y="2800065"/>
                <a:ext cx="92400" cy="411825"/>
                <a:chOff x="845575" y="2563700"/>
                <a:chExt cx="92400" cy="411825"/>
              </a:xfrm>
            </p:grpSpPr>
            <p:cxnSp>
              <p:nvCxnSpPr>
                <p:cNvPr id="3828" name="Google Shape;3828;p4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29" name="Google Shape;3829;p4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30" name="Google Shape;3830;p43"/>
            <p:cNvGrpSpPr/>
            <p:nvPr/>
          </p:nvGrpSpPr>
          <p:grpSpPr>
            <a:xfrm>
              <a:off x="106648" y="895722"/>
              <a:ext cx="1088401" cy="223591"/>
              <a:chOff x="881025" y="2800065"/>
              <a:chExt cx="2009975" cy="412910"/>
            </a:xfrm>
          </p:grpSpPr>
          <p:sp>
            <p:nvSpPr>
              <p:cNvPr id="3831" name="Google Shape;3831;p43"/>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2" name="Google Shape;3832;p43"/>
              <p:cNvGrpSpPr/>
              <p:nvPr/>
            </p:nvGrpSpPr>
            <p:grpSpPr>
              <a:xfrm>
                <a:off x="881025" y="2800065"/>
                <a:ext cx="92400" cy="411825"/>
                <a:chOff x="845575" y="2563700"/>
                <a:chExt cx="92400" cy="411825"/>
              </a:xfrm>
            </p:grpSpPr>
            <p:cxnSp>
              <p:nvCxnSpPr>
                <p:cNvPr id="3833" name="Google Shape;3833;p43"/>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34" name="Google Shape;3834;p43"/>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35" name="Google Shape;3835;p43"/>
            <p:cNvGrpSpPr/>
            <p:nvPr/>
          </p:nvGrpSpPr>
          <p:grpSpPr>
            <a:xfrm>
              <a:off x="1172346" y="1047018"/>
              <a:ext cx="1083151" cy="223003"/>
              <a:chOff x="2849073" y="3079467"/>
              <a:chExt cx="2000279" cy="411825"/>
            </a:xfrm>
          </p:grpSpPr>
          <p:sp>
            <p:nvSpPr>
              <p:cNvPr id="3836" name="Google Shape;3836;p43"/>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37" name="Google Shape;3837;p43"/>
              <p:cNvGrpSpPr/>
              <p:nvPr/>
            </p:nvGrpSpPr>
            <p:grpSpPr>
              <a:xfrm rot="10800000">
                <a:off x="2849073" y="3079467"/>
                <a:ext cx="92400" cy="411825"/>
                <a:chOff x="2070100" y="2563700"/>
                <a:chExt cx="92400" cy="411825"/>
              </a:xfrm>
            </p:grpSpPr>
            <p:cxnSp>
              <p:nvCxnSpPr>
                <p:cNvPr id="3838" name="Google Shape;3838;p4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39" name="Google Shape;3839;p4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40" name="Google Shape;3840;p43"/>
            <p:cNvGrpSpPr/>
            <p:nvPr/>
          </p:nvGrpSpPr>
          <p:grpSpPr>
            <a:xfrm>
              <a:off x="3290132" y="1047018"/>
              <a:ext cx="1297929" cy="223003"/>
              <a:chOff x="6760035" y="3079467"/>
              <a:chExt cx="2396914" cy="411825"/>
            </a:xfrm>
          </p:grpSpPr>
          <p:sp>
            <p:nvSpPr>
              <p:cNvPr id="3841" name="Google Shape;3841;p43"/>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2" name="Google Shape;3842;p43"/>
              <p:cNvGrpSpPr/>
              <p:nvPr/>
            </p:nvGrpSpPr>
            <p:grpSpPr>
              <a:xfrm rot="10800000">
                <a:off x="6760035" y="3079467"/>
                <a:ext cx="92400" cy="411825"/>
                <a:chOff x="2070100" y="2563700"/>
                <a:chExt cx="92400" cy="411825"/>
              </a:xfrm>
            </p:grpSpPr>
            <p:cxnSp>
              <p:nvCxnSpPr>
                <p:cNvPr id="3843" name="Google Shape;3843;p43"/>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3844" name="Google Shape;3844;p43"/>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3845" name="Google Shape;3845;p43"/>
          <p:cNvGrpSpPr/>
          <p:nvPr/>
        </p:nvGrpSpPr>
        <p:grpSpPr>
          <a:xfrm>
            <a:off x="2143176" y="3369134"/>
            <a:ext cx="1086701" cy="799429"/>
            <a:chOff x="2183288" y="3555572"/>
            <a:chExt cx="1136241" cy="835873"/>
          </a:xfrm>
        </p:grpSpPr>
        <p:sp>
          <p:nvSpPr>
            <p:cNvPr id="3846" name="Google Shape;3846;p43"/>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847" name="Google Shape;3847;p43"/>
            <p:cNvGrpSpPr/>
            <p:nvPr/>
          </p:nvGrpSpPr>
          <p:grpSpPr>
            <a:xfrm>
              <a:off x="2205895" y="3637269"/>
              <a:ext cx="1089848" cy="724993"/>
              <a:chOff x="2205895" y="3637269"/>
              <a:chExt cx="1089848" cy="724993"/>
            </a:xfrm>
          </p:grpSpPr>
          <p:sp>
            <p:nvSpPr>
              <p:cNvPr id="3848" name="Google Shape;3848;p43"/>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43"/>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43"/>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43"/>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43"/>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43"/>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54" name="Google Shape;3854;p43"/>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55" name="Google Shape;3855;p43"/>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856" name="Google Shape;3856;p43"/>
            <p:cNvGrpSpPr/>
            <p:nvPr/>
          </p:nvGrpSpPr>
          <p:grpSpPr>
            <a:xfrm>
              <a:off x="3173850" y="3779426"/>
              <a:ext cx="145679" cy="70048"/>
              <a:chOff x="3173850" y="3779426"/>
              <a:chExt cx="145679" cy="70048"/>
            </a:xfrm>
          </p:grpSpPr>
          <p:cxnSp>
            <p:nvCxnSpPr>
              <p:cNvPr id="3857" name="Google Shape;3857;p43"/>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3858" name="Google Shape;3858;p43"/>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59" name="Google Shape;3859;p43"/>
            <p:cNvGrpSpPr/>
            <p:nvPr/>
          </p:nvGrpSpPr>
          <p:grpSpPr>
            <a:xfrm>
              <a:off x="2183288" y="4139483"/>
              <a:ext cx="145133" cy="70048"/>
              <a:chOff x="2183288" y="4139483"/>
              <a:chExt cx="145133" cy="70048"/>
            </a:xfrm>
          </p:grpSpPr>
          <p:cxnSp>
            <p:nvCxnSpPr>
              <p:cNvPr id="3860" name="Google Shape;3860;p43"/>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3861" name="Google Shape;3861;p43"/>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62" name="Google Shape;3862;p43"/>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63" name="Google Shape;3863;p43"/>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3864" name="Google Shape;3864;p43"/>
            <p:cNvGrpSpPr/>
            <p:nvPr/>
          </p:nvGrpSpPr>
          <p:grpSpPr>
            <a:xfrm>
              <a:off x="2943836" y="4268886"/>
              <a:ext cx="60717" cy="122559"/>
              <a:chOff x="2943836" y="4268886"/>
              <a:chExt cx="60717" cy="122559"/>
            </a:xfrm>
          </p:grpSpPr>
          <p:sp>
            <p:nvSpPr>
              <p:cNvPr id="3865" name="Google Shape;3865;p43"/>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66" name="Google Shape;3866;p43"/>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3867" name="Google Shape;3867;p43"/>
          <p:cNvGrpSpPr/>
          <p:nvPr/>
        </p:nvGrpSpPr>
        <p:grpSpPr>
          <a:xfrm>
            <a:off x="3406121" y="1290134"/>
            <a:ext cx="1675870" cy="758251"/>
            <a:chOff x="3530532" y="1496185"/>
            <a:chExt cx="1562000" cy="706730"/>
          </a:xfrm>
        </p:grpSpPr>
        <p:cxnSp>
          <p:nvCxnSpPr>
            <p:cNvPr id="3868" name="Google Shape;3868;p43"/>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3869" name="Google Shape;3869;p43"/>
            <p:cNvGrpSpPr/>
            <p:nvPr/>
          </p:nvGrpSpPr>
          <p:grpSpPr>
            <a:xfrm>
              <a:off x="3530532" y="1496185"/>
              <a:ext cx="323430" cy="463587"/>
              <a:chOff x="3530532" y="1496185"/>
              <a:chExt cx="323430" cy="463587"/>
            </a:xfrm>
          </p:grpSpPr>
          <p:grpSp>
            <p:nvGrpSpPr>
              <p:cNvPr id="3870" name="Google Shape;3870;p43"/>
              <p:cNvGrpSpPr/>
              <p:nvPr/>
            </p:nvGrpSpPr>
            <p:grpSpPr>
              <a:xfrm>
                <a:off x="3567462" y="1496185"/>
                <a:ext cx="286500" cy="361376"/>
                <a:chOff x="3567462" y="1496185"/>
                <a:chExt cx="286500" cy="361376"/>
              </a:xfrm>
            </p:grpSpPr>
            <p:cxnSp>
              <p:nvCxnSpPr>
                <p:cNvPr id="3871" name="Google Shape;3871;p43"/>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872" name="Google Shape;3872;p43"/>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3" name="Google Shape;3873;p43"/>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4" name="Google Shape;3874;p43"/>
            <p:cNvGrpSpPr/>
            <p:nvPr/>
          </p:nvGrpSpPr>
          <p:grpSpPr>
            <a:xfrm>
              <a:off x="3891569" y="1779209"/>
              <a:ext cx="323945" cy="423706"/>
              <a:chOff x="3891569" y="1779209"/>
              <a:chExt cx="323945" cy="423706"/>
            </a:xfrm>
          </p:grpSpPr>
          <p:grpSp>
            <p:nvGrpSpPr>
              <p:cNvPr id="3875" name="Google Shape;3875;p43"/>
              <p:cNvGrpSpPr/>
              <p:nvPr/>
            </p:nvGrpSpPr>
            <p:grpSpPr>
              <a:xfrm>
                <a:off x="3929014" y="1881638"/>
                <a:ext cx="286500" cy="321278"/>
                <a:chOff x="3929014" y="1881638"/>
                <a:chExt cx="286500" cy="321278"/>
              </a:xfrm>
            </p:grpSpPr>
            <p:cxnSp>
              <p:nvCxnSpPr>
                <p:cNvPr id="3876" name="Google Shape;3876;p43"/>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3877" name="Google Shape;3877;p43"/>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78" name="Google Shape;3878;p43"/>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79" name="Google Shape;3879;p43"/>
            <p:cNvGrpSpPr/>
            <p:nvPr/>
          </p:nvGrpSpPr>
          <p:grpSpPr>
            <a:xfrm>
              <a:off x="4252606" y="1496185"/>
              <a:ext cx="324721" cy="463587"/>
              <a:chOff x="4252606" y="1496185"/>
              <a:chExt cx="324721" cy="463587"/>
            </a:xfrm>
          </p:grpSpPr>
          <p:grpSp>
            <p:nvGrpSpPr>
              <p:cNvPr id="3880" name="Google Shape;3880;p43"/>
              <p:cNvGrpSpPr/>
              <p:nvPr/>
            </p:nvGrpSpPr>
            <p:grpSpPr>
              <a:xfrm>
                <a:off x="4290828" y="1496185"/>
                <a:ext cx="286500" cy="361376"/>
                <a:chOff x="4290828" y="1496185"/>
                <a:chExt cx="286500" cy="361376"/>
              </a:xfrm>
            </p:grpSpPr>
            <p:cxnSp>
              <p:nvCxnSpPr>
                <p:cNvPr id="3881" name="Google Shape;3881;p43"/>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3882" name="Google Shape;3882;p43"/>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3" name="Google Shape;3883;p43"/>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84" name="Google Shape;3884;p43"/>
            <p:cNvGrpSpPr/>
            <p:nvPr/>
          </p:nvGrpSpPr>
          <p:grpSpPr>
            <a:xfrm>
              <a:off x="4613643" y="1763716"/>
              <a:ext cx="325308" cy="439200"/>
              <a:chOff x="4613643" y="1763716"/>
              <a:chExt cx="325308" cy="439200"/>
            </a:xfrm>
          </p:grpSpPr>
          <p:grpSp>
            <p:nvGrpSpPr>
              <p:cNvPr id="3885" name="Google Shape;3885;p43"/>
              <p:cNvGrpSpPr/>
              <p:nvPr/>
            </p:nvGrpSpPr>
            <p:grpSpPr>
              <a:xfrm>
                <a:off x="4652451" y="1879538"/>
                <a:ext cx="286500" cy="323378"/>
                <a:chOff x="4652451" y="1879538"/>
                <a:chExt cx="286500" cy="323378"/>
              </a:xfrm>
            </p:grpSpPr>
            <p:cxnSp>
              <p:nvCxnSpPr>
                <p:cNvPr id="3886" name="Google Shape;3886;p43"/>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3887" name="Google Shape;3887;p43"/>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88" name="Google Shape;3888;p43"/>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889" name="Google Shape;3889;p43"/>
          <p:cNvGrpSpPr/>
          <p:nvPr/>
        </p:nvGrpSpPr>
        <p:grpSpPr>
          <a:xfrm>
            <a:off x="3417981" y="2143759"/>
            <a:ext cx="1652173" cy="391517"/>
            <a:chOff x="3512551" y="2358270"/>
            <a:chExt cx="1597383" cy="378533"/>
          </a:xfrm>
        </p:grpSpPr>
        <p:cxnSp>
          <p:nvCxnSpPr>
            <p:cNvPr id="3890" name="Google Shape;3890;p43"/>
            <p:cNvCxnSpPr>
              <a:stCxn id="3891" idx="6"/>
              <a:endCxn id="3892"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3893" name="Google Shape;3893;p43"/>
            <p:cNvGrpSpPr/>
            <p:nvPr/>
          </p:nvGrpSpPr>
          <p:grpSpPr>
            <a:xfrm>
              <a:off x="3512551" y="2358270"/>
              <a:ext cx="225647" cy="307714"/>
              <a:chOff x="2182679" y="2004714"/>
              <a:chExt cx="792300" cy="1080458"/>
            </a:xfrm>
          </p:grpSpPr>
          <p:cxnSp>
            <p:nvCxnSpPr>
              <p:cNvPr id="3894" name="Google Shape;3894;p43"/>
              <p:cNvCxnSpPr>
                <a:stCxn id="3895"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891" name="Google Shape;3891;p43"/>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43"/>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96" name="Google Shape;3896;p43"/>
            <p:cNvGrpSpPr/>
            <p:nvPr/>
          </p:nvGrpSpPr>
          <p:grpSpPr>
            <a:xfrm>
              <a:off x="3969644" y="2440153"/>
              <a:ext cx="225853" cy="296651"/>
              <a:chOff x="3775710" y="1729289"/>
              <a:chExt cx="136500" cy="179289"/>
            </a:xfrm>
          </p:grpSpPr>
          <p:cxnSp>
            <p:nvCxnSpPr>
              <p:cNvPr id="3897" name="Google Shape;3897;p43"/>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3898" name="Google Shape;3898;p43"/>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43"/>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0" name="Google Shape;3900;p43"/>
            <p:cNvGrpSpPr/>
            <p:nvPr/>
          </p:nvGrpSpPr>
          <p:grpSpPr>
            <a:xfrm>
              <a:off x="4427051" y="2358270"/>
              <a:ext cx="225647" cy="307714"/>
              <a:chOff x="5393704" y="2004714"/>
              <a:chExt cx="792300" cy="1080458"/>
            </a:xfrm>
          </p:grpSpPr>
          <p:cxnSp>
            <p:nvCxnSpPr>
              <p:cNvPr id="3901" name="Google Shape;3901;p43"/>
              <p:cNvCxnSpPr>
                <a:stCxn id="3902"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3903" name="Google Shape;3903;p43"/>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43"/>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04" name="Google Shape;3904;p43"/>
            <p:cNvGrpSpPr/>
            <p:nvPr/>
          </p:nvGrpSpPr>
          <p:grpSpPr>
            <a:xfrm>
              <a:off x="4884287" y="2440252"/>
              <a:ext cx="225647" cy="296532"/>
              <a:chOff x="6999166" y="2292572"/>
              <a:chExt cx="792300" cy="1041192"/>
            </a:xfrm>
          </p:grpSpPr>
          <p:cxnSp>
            <p:nvCxnSpPr>
              <p:cNvPr id="3905" name="Google Shape;3905;p43"/>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3892" name="Google Shape;3892;p43"/>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43"/>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07" name="Google Shape;3907;p43"/>
          <p:cNvGrpSpPr/>
          <p:nvPr/>
        </p:nvGrpSpPr>
        <p:grpSpPr>
          <a:xfrm>
            <a:off x="6838789" y="979959"/>
            <a:ext cx="1581844" cy="732818"/>
            <a:chOff x="634175" y="2986275"/>
            <a:chExt cx="3147949" cy="1458344"/>
          </a:xfrm>
        </p:grpSpPr>
        <p:cxnSp>
          <p:nvCxnSpPr>
            <p:cNvPr id="3908" name="Google Shape;3908;p43"/>
            <p:cNvCxnSpPr>
              <a:stCxn id="3909" idx="4"/>
              <a:endCxn id="3910"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3911" name="Google Shape;3911;p43"/>
            <p:cNvCxnSpPr>
              <a:stCxn id="3910" idx="0"/>
              <a:endCxn id="3912"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913" name="Google Shape;3913;p43"/>
            <p:cNvCxnSpPr>
              <a:stCxn id="3912" idx="4"/>
              <a:endCxn id="3914"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3915" name="Google Shape;3915;p43"/>
            <p:cNvCxnSpPr>
              <a:stCxn id="3914" idx="0"/>
              <a:endCxn id="3916"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3916" name="Google Shape;3916;p43"/>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912" name="Google Shape;3912;p43"/>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909" name="Google Shape;3909;p43"/>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914" name="Google Shape;3914;p43"/>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3910" name="Google Shape;3910;p43"/>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3917" name="Google Shape;3917;p43"/>
          <p:cNvGrpSpPr/>
          <p:nvPr/>
        </p:nvGrpSpPr>
        <p:grpSpPr>
          <a:xfrm>
            <a:off x="3406504" y="2674269"/>
            <a:ext cx="1675128" cy="313674"/>
            <a:chOff x="998425" y="1182125"/>
            <a:chExt cx="1065400" cy="199500"/>
          </a:xfrm>
        </p:grpSpPr>
        <p:sp>
          <p:nvSpPr>
            <p:cNvPr id="3918" name="Google Shape;3918;p43"/>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43"/>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43"/>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43"/>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43"/>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3" name="Google Shape;3923;p43"/>
          <p:cNvGrpSpPr/>
          <p:nvPr/>
        </p:nvGrpSpPr>
        <p:grpSpPr>
          <a:xfrm>
            <a:off x="3406503" y="3630235"/>
            <a:ext cx="1675129" cy="525345"/>
            <a:chOff x="5194708" y="3484366"/>
            <a:chExt cx="3148148" cy="987304"/>
          </a:xfrm>
        </p:grpSpPr>
        <p:grpSp>
          <p:nvGrpSpPr>
            <p:cNvPr id="3924" name="Google Shape;3924;p43"/>
            <p:cNvGrpSpPr/>
            <p:nvPr/>
          </p:nvGrpSpPr>
          <p:grpSpPr>
            <a:xfrm>
              <a:off x="7531521" y="3484366"/>
              <a:ext cx="811335" cy="987304"/>
              <a:chOff x="3379425" y="1617275"/>
              <a:chExt cx="1090650" cy="1327200"/>
            </a:xfrm>
          </p:grpSpPr>
          <p:sp>
            <p:nvSpPr>
              <p:cNvPr id="3925" name="Google Shape;3925;p43"/>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43"/>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43"/>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28" name="Google Shape;3928;p43"/>
            <p:cNvGrpSpPr/>
            <p:nvPr/>
          </p:nvGrpSpPr>
          <p:grpSpPr>
            <a:xfrm>
              <a:off x="6752546" y="3484366"/>
              <a:ext cx="811428" cy="987304"/>
              <a:chOff x="2332275" y="1617275"/>
              <a:chExt cx="1090775" cy="1327200"/>
            </a:xfrm>
          </p:grpSpPr>
          <p:sp>
            <p:nvSpPr>
              <p:cNvPr id="3929" name="Google Shape;3929;p43"/>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43"/>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43"/>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2" name="Google Shape;3932;p43"/>
            <p:cNvGrpSpPr/>
            <p:nvPr/>
          </p:nvGrpSpPr>
          <p:grpSpPr>
            <a:xfrm>
              <a:off x="5973664" y="3484366"/>
              <a:ext cx="811335" cy="987304"/>
              <a:chOff x="1285250" y="1617275"/>
              <a:chExt cx="1090650" cy="1327200"/>
            </a:xfrm>
          </p:grpSpPr>
          <p:sp>
            <p:nvSpPr>
              <p:cNvPr id="3933" name="Google Shape;3933;p43"/>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43"/>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43"/>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36" name="Google Shape;3936;p43"/>
            <p:cNvGrpSpPr/>
            <p:nvPr/>
          </p:nvGrpSpPr>
          <p:grpSpPr>
            <a:xfrm>
              <a:off x="5194708" y="3484366"/>
              <a:ext cx="811409" cy="987304"/>
              <a:chOff x="238125" y="1617275"/>
              <a:chExt cx="1090750" cy="1327200"/>
            </a:xfrm>
          </p:grpSpPr>
          <p:sp>
            <p:nvSpPr>
              <p:cNvPr id="3937" name="Google Shape;3937;p43"/>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43"/>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43"/>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940" name="Google Shape;3940;p43"/>
          <p:cNvGrpSpPr/>
          <p:nvPr/>
        </p:nvGrpSpPr>
        <p:grpSpPr>
          <a:xfrm>
            <a:off x="6840188" y="2276124"/>
            <a:ext cx="1579046" cy="522230"/>
            <a:chOff x="6853641" y="2534077"/>
            <a:chExt cx="1515545" cy="501229"/>
          </a:xfrm>
        </p:grpSpPr>
        <p:grpSp>
          <p:nvGrpSpPr>
            <p:cNvPr id="3941" name="Google Shape;3941;p43"/>
            <p:cNvGrpSpPr/>
            <p:nvPr/>
          </p:nvGrpSpPr>
          <p:grpSpPr>
            <a:xfrm>
              <a:off x="6853641" y="2618923"/>
              <a:ext cx="1515545" cy="324556"/>
              <a:chOff x="6853641" y="2618923"/>
              <a:chExt cx="1515545" cy="324556"/>
            </a:xfrm>
          </p:grpSpPr>
          <p:sp>
            <p:nvSpPr>
              <p:cNvPr id="3942" name="Google Shape;3942;p43"/>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43"/>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43"/>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43"/>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43"/>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7" name="Google Shape;3947;p43"/>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43"/>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43"/>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43"/>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43"/>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52" name="Google Shape;3952;p43"/>
          <p:cNvGrpSpPr/>
          <p:nvPr/>
        </p:nvGrpSpPr>
        <p:grpSpPr>
          <a:xfrm>
            <a:off x="3435080" y="3151165"/>
            <a:ext cx="1617976" cy="346616"/>
            <a:chOff x="1808063" y="4294338"/>
            <a:chExt cx="3370782" cy="721817"/>
          </a:xfrm>
        </p:grpSpPr>
        <p:sp>
          <p:nvSpPr>
            <p:cNvPr id="3953" name="Google Shape;3953;p43"/>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43"/>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43"/>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43"/>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43"/>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43"/>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43"/>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43"/>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43"/>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43"/>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63" name="Google Shape;3963;p43"/>
          <p:cNvGrpSpPr/>
          <p:nvPr/>
        </p:nvGrpSpPr>
        <p:grpSpPr>
          <a:xfrm>
            <a:off x="5261076" y="3817915"/>
            <a:ext cx="1417067" cy="350605"/>
            <a:chOff x="4234950" y="2101012"/>
            <a:chExt cx="4219974" cy="1044090"/>
          </a:xfrm>
        </p:grpSpPr>
        <p:sp>
          <p:nvSpPr>
            <p:cNvPr id="3964" name="Google Shape;3964;p43"/>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43"/>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43"/>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43"/>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43"/>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43"/>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43"/>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43"/>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43"/>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43"/>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43"/>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43"/>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43"/>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43"/>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43"/>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43"/>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0" name="Google Shape;3980;p43"/>
          <p:cNvGrpSpPr/>
          <p:nvPr/>
        </p:nvGrpSpPr>
        <p:grpSpPr>
          <a:xfrm>
            <a:off x="6836548" y="1808672"/>
            <a:ext cx="1586327" cy="371557"/>
            <a:chOff x="1247650" y="2075423"/>
            <a:chExt cx="6648477" cy="1557238"/>
          </a:xfrm>
        </p:grpSpPr>
        <p:sp>
          <p:nvSpPr>
            <p:cNvPr id="3981" name="Google Shape;3981;p43"/>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43"/>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43"/>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43"/>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43"/>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43"/>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87" name="Google Shape;3987;p43"/>
          <p:cNvGrpSpPr/>
          <p:nvPr/>
        </p:nvGrpSpPr>
        <p:grpSpPr>
          <a:xfrm>
            <a:off x="5267818" y="961862"/>
            <a:ext cx="1415601" cy="1648533"/>
            <a:chOff x="1839112" y="2209163"/>
            <a:chExt cx="1918159" cy="2233784"/>
          </a:xfrm>
        </p:grpSpPr>
        <p:sp>
          <p:nvSpPr>
            <p:cNvPr id="3988" name="Google Shape;3988;p43"/>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43"/>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43"/>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91" name="Google Shape;3991;p43"/>
            <p:cNvCxnSpPr>
              <a:stCxn id="3988" idx="6"/>
              <a:endCxn id="3989"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992" name="Google Shape;3992;p43"/>
            <p:cNvCxnSpPr>
              <a:stCxn id="3989" idx="4"/>
              <a:endCxn id="3993"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3994" name="Google Shape;3994;p43"/>
            <p:cNvCxnSpPr>
              <a:stCxn id="3993" idx="6"/>
              <a:endCxn id="3990"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3995" name="Google Shape;3995;p43"/>
            <p:cNvCxnSpPr>
              <a:stCxn id="3990" idx="4"/>
              <a:endCxn id="3996"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3993" name="Google Shape;3993;p43"/>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43"/>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43"/>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98" name="Google Shape;3998;p43"/>
            <p:cNvCxnSpPr>
              <a:endCxn id="3997"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3999" name="Google Shape;3999;p43"/>
          <p:cNvGrpSpPr/>
          <p:nvPr/>
        </p:nvGrpSpPr>
        <p:grpSpPr>
          <a:xfrm>
            <a:off x="3425084" y="979946"/>
            <a:ext cx="1637968" cy="154942"/>
            <a:chOff x="238125" y="2506075"/>
            <a:chExt cx="7115411" cy="673075"/>
          </a:xfrm>
        </p:grpSpPr>
        <p:sp>
          <p:nvSpPr>
            <p:cNvPr id="4000" name="Google Shape;4000;p43"/>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43"/>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43"/>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43"/>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43"/>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05" name="Google Shape;4005;p43"/>
          <p:cNvGrpSpPr/>
          <p:nvPr/>
        </p:nvGrpSpPr>
        <p:grpSpPr>
          <a:xfrm>
            <a:off x="1965820" y="1294664"/>
            <a:ext cx="1262932" cy="785408"/>
            <a:chOff x="548861" y="389676"/>
            <a:chExt cx="3843371" cy="2390163"/>
          </a:xfrm>
        </p:grpSpPr>
        <p:cxnSp>
          <p:nvCxnSpPr>
            <p:cNvPr id="4006" name="Google Shape;4006;p43"/>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007" name="Google Shape;4007;p43"/>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008" name="Google Shape;4008;p43"/>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4009" name="Google Shape;4009;p43"/>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4010" name="Google Shape;4010;p43"/>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4011" name="Google Shape;4011;p43"/>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12" name="Google Shape;4012;p43"/>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4013" name="Google Shape;4013;p43"/>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43"/>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43"/>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43"/>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43"/>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43"/>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19" name="Google Shape;4019;p43"/>
          <p:cNvGrpSpPr/>
          <p:nvPr/>
        </p:nvGrpSpPr>
        <p:grpSpPr>
          <a:xfrm>
            <a:off x="753952" y="2401541"/>
            <a:ext cx="1412054" cy="633562"/>
            <a:chOff x="1187400" y="2529299"/>
            <a:chExt cx="6769193" cy="2241903"/>
          </a:xfrm>
        </p:grpSpPr>
        <p:sp>
          <p:nvSpPr>
            <p:cNvPr id="4020" name="Google Shape;4020;p43"/>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4021" name="Google Shape;4021;p43"/>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22" name="Google Shape;4022;p43"/>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23" name="Google Shape;4023;p43"/>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24" name="Google Shape;4024;p43"/>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25" name="Google Shape;4025;p43"/>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4026" name="Google Shape;4026;p43"/>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4027" name="Google Shape;4027;p43"/>
            <p:cNvCxnSpPr>
              <a:stCxn id="4020" idx="2"/>
              <a:endCxn id="4021"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28" name="Google Shape;4028;p43"/>
            <p:cNvCxnSpPr>
              <a:stCxn id="4022" idx="0"/>
              <a:endCxn id="4020"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29" name="Google Shape;4029;p43"/>
            <p:cNvCxnSpPr>
              <a:stCxn id="4022" idx="2"/>
              <a:endCxn id="4024"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30" name="Google Shape;4030;p43"/>
            <p:cNvCxnSpPr>
              <a:stCxn id="4023" idx="0"/>
              <a:endCxn id="4022"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31" name="Google Shape;4031;p43"/>
            <p:cNvCxnSpPr>
              <a:stCxn id="4021" idx="2"/>
              <a:endCxn id="4026"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4032" name="Google Shape;4032;p43"/>
            <p:cNvCxnSpPr>
              <a:stCxn id="4025" idx="0"/>
              <a:endCxn id="4021"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4033" name="Google Shape;4033;p43"/>
          <p:cNvGrpSpPr/>
          <p:nvPr/>
        </p:nvGrpSpPr>
        <p:grpSpPr>
          <a:xfrm>
            <a:off x="6840198" y="2894250"/>
            <a:ext cx="1579035" cy="540873"/>
            <a:chOff x="6895650" y="3126697"/>
            <a:chExt cx="1436662" cy="492105"/>
          </a:xfrm>
        </p:grpSpPr>
        <p:sp>
          <p:nvSpPr>
            <p:cNvPr id="4034" name="Google Shape;4034;p43"/>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43"/>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43"/>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43"/>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43"/>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39" name="Google Shape;4039;p43"/>
            <p:cNvGrpSpPr/>
            <p:nvPr/>
          </p:nvGrpSpPr>
          <p:grpSpPr>
            <a:xfrm>
              <a:off x="6995957" y="3335810"/>
              <a:ext cx="1230393" cy="71754"/>
              <a:chOff x="6995957" y="3287964"/>
              <a:chExt cx="1230393" cy="71754"/>
            </a:xfrm>
          </p:grpSpPr>
          <p:sp>
            <p:nvSpPr>
              <p:cNvPr id="4040" name="Google Shape;4040;p43"/>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43"/>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43"/>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43"/>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43"/>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45" name="Google Shape;4045;p43"/>
          <p:cNvGrpSpPr/>
          <p:nvPr/>
        </p:nvGrpSpPr>
        <p:grpSpPr>
          <a:xfrm>
            <a:off x="6838780" y="3531013"/>
            <a:ext cx="1581862" cy="650625"/>
            <a:chOff x="6777990" y="3710194"/>
            <a:chExt cx="1646915" cy="677382"/>
          </a:xfrm>
        </p:grpSpPr>
        <p:grpSp>
          <p:nvGrpSpPr>
            <p:cNvPr id="4046" name="Google Shape;4046;p43"/>
            <p:cNvGrpSpPr/>
            <p:nvPr/>
          </p:nvGrpSpPr>
          <p:grpSpPr>
            <a:xfrm>
              <a:off x="6777990" y="3874492"/>
              <a:ext cx="411129" cy="513083"/>
              <a:chOff x="6777990" y="3874492"/>
              <a:chExt cx="411129" cy="513083"/>
            </a:xfrm>
          </p:grpSpPr>
          <p:cxnSp>
            <p:nvCxnSpPr>
              <p:cNvPr id="4047" name="Google Shape;4047;p43"/>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048" name="Google Shape;4048;p43"/>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9" name="Google Shape;4049;p43"/>
            <p:cNvGrpSpPr/>
            <p:nvPr/>
          </p:nvGrpSpPr>
          <p:grpSpPr>
            <a:xfrm>
              <a:off x="7188425" y="3710194"/>
              <a:ext cx="411123" cy="520535"/>
              <a:chOff x="7188425" y="3710194"/>
              <a:chExt cx="411123" cy="520535"/>
            </a:xfrm>
          </p:grpSpPr>
          <p:cxnSp>
            <p:nvCxnSpPr>
              <p:cNvPr id="4050" name="Google Shape;4050;p43"/>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4051" name="Google Shape;4051;p43"/>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2" name="Google Shape;4052;p43"/>
            <p:cNvGrpSpPr/>
            <p:nvPr/>
          </p:nvGrpSpPr>
          <p:grpSpPr>
            <a:xfrm>
              <a:off x="7603341" y="3874492"/>
              <a:ext cx="411474" cy="513083"/>
              <a:chOff x="7603341" y="3874492"/>
              <a:chExt cx="411474" cy="513083"/>
            </a:xfrm>
          </p:grpSpPr>
          <p:cxnSp>
            <p:nvCxnSpPr>
              <p:cNvPr id="4053" name="Google Shape;4053;p43"/>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4054" name="Google Shape;4054;p43"/>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55" name="Google Shape;4055;p43"/>
            <p:cNvGrpSpPr/>
            <p:nvPr/>
          </p:nvGrpSpPr>
          <p:grpSpPr>
            <a:xfrm>
              <a:off x="8013776" y="3722847"/>
              <a:ext cx="411129" cy="507881"/>
              <a:chOff x="8013776" y="3722847"/>
              <a:chExt cx="411129" cy="507881"/>
            </a:xfrm>
          </p:grpSpPr>
          <p:cxnSp>
            <p:nvCxnSpPr>
              <p:cNvPr id="4056" name="Google Shape;4056;p43"/>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4057" name="Google Shape;4057;p43"/>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58" name="Google Shape;4058;p43"/>
          <p:cNvGrpSpPr/>
          <p:nvPr/>
        </p:nvGrpSpPr>
        <p:grpSpPr>
          <a:xfrm>
            <a:off x="5258295" y="2703853"/>
            <a:ext cx="1421889" cy="1020603"/>
            <a:chOff x="5190863" y="2824811"/>
            <a:chExt cx="1544860" cy="1108869"/>
          </a:xfrm>
        </p:grpSpPr>
        <p:grpSp>
          <p:nvGrpSpPr>
            <p:cNvPr id="4059" name="Google Shape;4059;p43"/>
            <p:cNvGrpSpPr/>
            <p:nvPr/>
          </p:nvGrpSpPr>
          <p:grpSpPr>
            <a:xfrm>
              <a:off x="5938695" y="3176919"/>
              <a:ext cx="685761" cy="404739"/>
              <a:chOff x="5938695" y="3176919"/>
              <a:chExt cx="685761" cy="404739"/>
            </a:xfrm>
          </p:grpSpPr>
          <p:grpSp>
            <p:nvGrpSpPr>
              <p:cNvPr id="4060" name="Google Shape;4060;p43"/>
              <p:cNvGrpSpPr/>
              <p:nvPr/>
            </p:nvGrpSpPr>
            <p:grpSpPr>
              <a:xfrm>
                <a:off x="5938695" y="3176919"/>
                <a:ext cx="685761" cy="404739"/>
                <a:chOff x="5938695" y="3176919"/>
                <a:chExt cx="685761" cy="404739"/>
              </a:xfrm>
            </p:grpSpPr>
            <p:sp>
              <p:nvSpPr>
                <p:cNvPr id="4061" name="Google Shape;4061;p43"/>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43"/>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3" name="Google Shape;4063;p43"/>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64" name="Google Shape;4064;p43"/>
            <p:cNvGrpSpPr/>
            <p:nvPr/>
          </p:nvGrpSpPr>
          <p:grpSpPr>
            <a:xfrm>
              <a:off x="5305233" y="3176835"/>
              <a:ext cx="685971" cy="404655"/>
              <a:chOff x="5305233" y="3176835"/>
              <a:chExt cx="685971" cy="404655"/>
            </a:xfrm>
          </p:grpSpPr>
          <p:grpSp>
            <p:nvGrpSpPr>
              <p:cNvPr id="4065" name="Google Shape;4065;p43"/>
              <p:cNvGrpSpPr/>
              <p:nvPr/>
            </p:nvGrpSpPr>
            <p:grpSpPr>
              <a:xfrm>
                <a:off x="5305233" y="3176835"/>
                <a:ext cx="685971" cy="404655"/>
                <a:chOff x="5305233" y="3176835"/>
                <a:chExt cx="685971" cy="404655"/>
              </a:xfrm>
            </p:grpSpPr>
            <p:sp>
              <p:nvSpPr>
                <p:cNvPr id="4066" name="Google Shape;4066;p43"/>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43"/>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8" name="Google Shape;4068;p43"/>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69" name="Google Shape;4069;p43"/>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0" name="Google Shape;4070;p43"/>
            <p:cNvGrpSpPr/>
            <p:nvPr/>
          </p:nvGrpSpPr>
          <p:grpSpPr>
            <a:xfrm>
              <a:off x="5657361" y="2824811"/>
              <a:ext cx="1078361" cy="404655"/>
              <a:chOff x="5657361" y="2824811"/>
              <a:chExt cx="1078361" cy="404655"/>
            </a:xfrm>
          </p:grpSpPr>
          <p:grpSp>
            <p:nvGrpSpPr>
              <p:cNvPr id="4071" name="Google Shape;4071;p43"/>
              <p:cNvGrpSpPr/>
              <p:nvPr/>
            </p:nvGrpSpPr>
            <p:grpSpPr>
              <a:xfrm>
                <a:off x="5657361" y="2824811"/>
                <a:ext cx="1078361" cy="404655"/>
                <a:chOff x="5657361" y="2824811"/>
                <a:chExt cx="1078361" cy="404655"/>
              </a:xfrm>
            </p:grpSpPr>
            <p:grpSp>
              <p:nvGrpSpPr>
                <p:cNvPr id="4072" name="Google Shape;4072;p43"/>
                <p:cNvGrpSpPr/>
                <p:nvPr/>
              </p:nvGrpSpPr>
              <p:grpSpPr>
                <a:xfrm>
                  <a:off x="5938485" y="2824811"/>
                  <a:ext cx="797237" cy="404655"/>
                  <a:chOff x="5938485" y="2824811"/>
                  <a:chExt cx="797237" cy="404655"/>
                </a:xfrm>
              </p:grpSpPr>
              <p:sp>
                <p:nvSpPr>
                  <p:cNvPr id="4073" name="Google Shape;4073;p43"/>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43"/>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5" name="Google Shape;4075;p43"/>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076" name="Google Shape;4076;p43"/>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77" name="Google Shape;4077;p43"/>
            <p:cNvGrpSpPr/>
            <p:nvPr/>
          </p:nvGrpSpPr>
          <p:grpSpPr>
            <a:xfrm>
              <a:off x="5190863" y="3528942"/>
              <a:ext cx="1078026" cy="404739"/>
              <a:chOff x="5190863" y="3528942"/>
              <a:chExt cx="1078026" cy="404739"/>
            </a:xfrm>
          </p:grpSpPr>
          <p:sp>
            <p:nvSpPr>
              <p:cNvPr id="4078" name="Google Shape;4078;p43"/>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79" name="Google Shape;4079;p43"/>
              <p:cNvGrpSpPr/>
              <p:nvPr/>
            </p:nvGrpSpPr>
            <p:grpSpPr>
              <a:xfrm>
                <a:off x="5190863" y="3528942"/>
                <a:ext cx="1078026" cy="404739"/>
                <a:chOff x="5190863" y="3528942"/>
                <a:chExt cx="1078026" cy="404739"/>
              </a:xfrm>
            </p:grpSpPr>
            <p:sp>
              <p:nvSpPr>
                <p:cNvPr id="4080" name="Google Shape;4080;p43"/>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43"/>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082" name="Google Shape;4082;p43"/>
          <p:cNvGrpSpPr/>
          <p:nvPr/>
        </p:nvGrpSpPr>
        <p:grpSpPr>
          <a:xfrm>
            <a:off x="724302" y="1268321"/>
            <a:ext cx="1086719" cy="879487"/>
            <a:chOff x="803162" y="1474292"/>
            <a:chExt cx="1086719" cy="879487"/>
          </a:xfrm>
        </p:grpSpPr>
        <p:grpSp>
          <p:nvGrpSpPr>
            <p:cNvPr id="4083" name="Google Shape;4083;p43"/>
            <p:cNvGrpSpPr/>
            <p:nvPr/>
          </p:nvGrpSpPr>
          <p:grpSpPr>
            <a:xfrm>
              <a:off x="803162" y="1625948"/>
              <a:ext cx="445856" cy="576579"/>
              <a:chOff x="803162" y="1625948"/>
              <a:chExt cx="445856" cy="576579"/>
            </a:xfrm>
          </p:grpSpPr>
          <p:sp>
            <p:nvSpPr>
              <p:cNvPr id="4084" name="Google Shape;4084;p43"/>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85" name="Google Shape;4085;p43"/>
              <p:cNvGrpSpPr/>
              <p:nvPr/>
            </p:nvGrpSpPr>
            <p:grpSpPr>
              <a:xfrm>
                <a:off x="1056023" y="1625948"/>
                <a:ext cx="192995" cy="576579"/>
                <a:chOff x="1056023" y="1625948"/>
                <a:chExt cx="192995" cy="576579"/>
              </a:xfrm>
            </p:grpSpPr>
            <p:sp>
              <p:nvSpPr>
                <p:cNvPr id="4086" name="Google Shape;4086;p43"/>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43"/>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43"/>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43"/>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43"/>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091" name="Google Shape;4091;p43"/>
            <p:cNvGrpSpPr/>
            <p:nvPr/>
          </p:nvGrpSpPr>
          <p:grpSpPr>
            <a:xfrm>
              <a:off x="1371406" y="1474292"/>
              <a:ext cx="518475" cy="879487"/>
              <a:chOff x="1398231" y="1474292"/>
              <a:chExt cx="518475" cy="879487"/>
            </a:xfrm>
          </p:grpSpPr>
          <p:grpSp>
            <p:nvGrpSpPr>
              <p:cNvPr id="4092" name="Google Shape;4092;p43"/>
              <p:cNvGrpSpPr/>
              <p:nvPr/>
            </p:nvGrpSpPr>
            <p:grpSpPr>
              <a:xfrm>
                <a:off x="1398231" y="1474292"/>
                <a:ext cx="518475" cy="341643"/>
                <a:chOff x="1398231" y="1474292"/>
                <a:chExt cx="518475" cy="341643"/>
              </a:xfrm>
            </p:grpSpPr>
            <p:sp>
              <p:nvSpPr>
                <p:cNvPr id="4093" name="Google Shape;4093;p43"/>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094" name="Google Shape;4094;p43"/>
                <p:cNvGrpSpPr/>
                <p:nvPr/>
              </p:nvGrpSpPr>
              <p:grpSpPr>
                <a:xfrm>
                  <a:off x="1616453" y="1474292"/>
                  <a:ext cx="300253" cy="341643"/>
                  <a:chOff x="1616453" y="1475379"/>
                  <a:chExt cx="300253" cy="341643"/>
                </a:xfrm>
              </p:grpSpPr>
              <p:sp>
                <p:nvSpPr>
                  <p:cNvPr id="4095" name="Google Shape;4095;p43"/>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43"/>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43"/>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43"/>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43"/>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43"/>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43"/>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2" name="Google Shape;4102;p43"/>
                  <p:cNvGrpSpPr/>
                  <p:nvPr/>
                </p:nvGrpSpPr>
                <p:grpSpPr>
                  <a:xfrm>
                    <a:off x="1839639" y="1475379"/>
                    <a:ext cx="77067" cy="341643"/>
                    <a:chOff x="1839639" y="1475379"/>
                    <a:chExt cx="77067" cy="341643"/>
                  </a:xfrm>
                </p:grpSpPr>
                <p:sp>
                  <p:nvSpPr>
                    <p:cNvPr id="4103" name="Google Shape;4103;p43"/>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43"/>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05" name="Google Shape;4105;p43"/>
              <p:cNvGrpSpPr/>
              <p:nvPr/>
            </p:nvGrpSpPr>
            <p:grpSpPr>
              <a:xfrm>
                <a:off x="1398451" y="2012951"/>
                <a:ext cx="518255" cy="340828"/>
                <a:chOff x="1398451" y="2012951"/>
                <a:chExt cx="518255" cy="340828"/>
              </a:xfrm>
            </p:grpSpPr>
            <p:sp>
              <p:nvSpPr>
                <p:cNvPr id="4106" name="Google Shape;4106;p43"/>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07" name="Google Shape;4107;p43"/>
                <p:cNvGrpSpPr/>
                <p:nvPr/>
              </p:nvGrpSpPr>
              <p:grpSpPr>
                <a:xfrm>
                  <a:off x="1616453" y="2012951"/>
                  <a:ext cx="300253" cy="340828"/>
                  <a:chOff x="1616453" y="2013538"/>
                  <a:chExt cx="300253" cy="340828"/>
                </a:xfrm>
              </p:grpSpPr>
              <p:sp>
                <p:nvSpPr>
                  <p:cNvPr id="4108" name="Google Shape;4108;p43"/>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43"/>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43"/>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43"/>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43"/>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43"/>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43"/>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15" name="Google Shape;4115;p43"/>
                  <p:cNvGrpSpPr/>
                  <p:nvPr/>
                </p:nvGrpSpPr>
                <p:grpSpPr>
                  <a:xfrm>
                    <a:off x="1839639" y="2013538"/>
                    <a:ext cx="77067" cy="340828"/>
                    <a:chOff x="1839639" y="2013538"/>
                    <a:chExt cx="77067" cy="340828"/>
                  </a:xfrm>
                </p:grpSpPr>
                <p:sp>
                  <p:nvSpPr>
                    <p:cNvPr id="4116" name="Google Shape;4116;p43"/>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43"/>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4118" name="Google Shape;4118;p43"/>
          <p:cNvGrpSpPr/>
          <p:nvPr/>
        </p:nvGrpSpPr>
        <p:grpSpPr>
          <a:xfrm>
            <a:off x="721126" y="3399508"/>
            <a:ext cx="1368681" cy="682918"/>
            <a:chOff x="724986" y="3605478"/>
            <a:chExt cx="1368681" cy="682918"/>
          </a:xfrm>
        </p:grpSpPr>
        <p:grpSp>
          <p:nvGrpSpPr>
            <p:cNvPr id="4119" name="Google Shape;4119;p43"/>
            <p:cNvGrpSpPr/>
            <p:nvPr/>
          </p:nvGrpSpPr>
          <p:grpSpPr>
            <a:xfrm>
              <a:off x="1289102" y="3823629"/>
              <a:ext cx="240442" cy="250435"/>
              <a:chOff x="-165066" y="3843615"/>
              <a:chExt cx="221259" cy="230455"/>
            </a:xfrm>
          </p:grpSpPr>
          <p:sp>
            <p:nvSpPr>
              <p:cNvPr id="4120" name="Google Shape;4120;p43"/>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43"/>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43"/>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43"/>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43"/>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43"/>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43"/>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43"/>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43"/>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43"/>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43"/>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43"/>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43"/>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43"/>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43"/>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43"/>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43"/>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43"/>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43"/>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43"/>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0" name="Google Shape;4140;p43"/>
            <p:cNvGrpSpPr/>
            <p:nvPr/>
          </p:nvGrpSpPr>
          <p:grpSpPr>
            <a:xfrm>
              <a:off x="724986" y="3605478"/>
              <a:ext cx="1368681" cy="682918"/>
              <a:chOff x="724986" y="3605478"/>
              <a:chExt cx="1368681" cy="682918"/>
            </a:xfrm>
          </p:grpSpPr>
          <p:grpSp>
            <p:nvGrpSpPr>
              <p:cNvPr id="4141" name="Google Shape;4141;p43"/>
              <p:cNvGrpSpPr/>
              <p:nvPr/>
            </p:nvGrpSpPr>
            <p:grpSpPr>
              <a:xfrm>
                <a:off x="1498221" y="4047614"/>
                <a:ext cx="529172" cy="240783"/>
                <a:chOff x="1498221" y="4047614"/>
                <a:chExt cx="529172" cy="240783"/>
              </a:xfrm>
            </p:grpSpPr>
            <p:grpSp>
              <p:nvGrpSpPr>
                <p:cNvPr id="4142" name="Google Shape;4142;p43"/>
                <p:cNvGrpSpPr/>
                <p:nvPr/>
              </p:nvGrpSpPr>
              <p:grpSpPr>
                <a:xfrm>
                  <a:off x="1826655" y="4224370"/>
                  <a:ext cx="200738" cy="25631"/>
                  <a:chOff x="1826655" y="4224370"/>
                  <a:chExt cx="200738" cy="25631"/>
                </a:xfrm>
              </p:grpSpPr>
              <p:sp>
                <p:nvSpPr>
                  <p:cNvPr id="4143" name="Google Shape;4143;p43"/>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43"/>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45" name="Google Shape;4145;p43"/>
                <p:cNvGrpSpPr/>
                <p:nvPr/>
              </p:nvGrpSpPr>
              <p:grpSpPr>
                <a:xfrm>
                  <a:off x="1498221" y="4047614"/>
                  <a:ext cx="328444" cy="240783"/>
                  <a:chOff x="1498221" y="4047614"/>
                  <a:chExt cx="328444" cy="240783"/>
                </a:xfrm>
              </p:grpSpPr>
              <p:sp>
                <p:nvSpPr>
                  <p:cNvPr id="4146" name="Google Shape;4146;p43"/>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47" name="Google Shape;4147;p43"/>
                  <p:cNvGrpSpPr/>
                  <p:nvPr/>
                </p:nvGrpSpPr>
                <p:grpSpPr>
                  <a:xfrm>
                    <a:off x="1498221" y="4047614"/>
                    <a:ext cx="150566" cy="190416"/>
                    <a:chOff x="1498221" y="4047614"/>
                    <a:chExt cx="150566" cy="190416"/>
                  </a:xfrm>
                </p:grpSpPr>
                <p:sp>
                  <p:nvSpPr>
                    <p:cNvPr id="4148" name="Google Shape;4148;p43"/>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43"/>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50" name="Google Shape;4150;p43"/>
              <p:cNvGrpSpPr/>
              <p:nvPr/>
            </p:nvGrpSpPr>
            <p:grpSpPr>
              <a:xfrm>
                <a:off x="1560718" y="3800594"/>
                <a:ext cx="532948" cy="302090"/>
                <a:chOff x="1560718" y="3800594"/>
                <a:chExt cx="532948" cy="302090"/>
              </a:xfrm>
            </p:grpSpPr>
            <p:grpSp>
              <p:nvGrpSpPr>
                <p:cNvPr id="4151" name="Google Shape;4151;p43"/>
                <p:cNvGrpSpPr/>
                <p:nvPr/>
              </p:nvGrpSpPr>
              <p:grpSpPr>
                <a:xfrm>
                  <a:off x="1912179" y="3827344"/>
                  <a:ext cx="181487" cy="25631"/>
                  <a:chOff x="1912179" y="3827344"/>
                  <a:chExt cx="181487" cy="25631"/>
                </a:xfrm>
              </p:grpSpPr>
              <p:sp>
                <p:nvSpPr>
                  <p:cNvPr id="4152" name="Google Shape;4152;p43"/>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43"/>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4" name="Google Shape;4154;p43"/>
                <p:cNvGrpSpPr/>
                <p:nvPr/>
              </p:nvGrpSpPr>
              <p:grpSpPr>
                <a:xfrm>
                  <a:off x="1912179" y="4044505"/>
                  <a:ext cx="181487" cy="25622"/>
                  <a:chOff x="1912179" y="4044506"/>
                  <a:chExt cx="181487" cy="25622"/>
                </a:xfrm>
              </p:grpSpPr>
              <p:sp>
                <p:nvSpPr>
                  <p:cNvPr id="4155" name="Google Shape;4155;p43"/>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43"/>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57" name="Google Shape;4157;p43"/>
                <p:cNvGrpSpPr/>
                <p:nvPr/>
              </p:nvGrpSpPr>
              <p:grpSpPr>
                <a:xfrm>
                  <a:off x="1560718" y="3800594"/>
                  <a:ext cx="351472" cy="302090"/>
                  <a:chOff x="1560718" y="3800594"/>
                  <a:chExt cx="351472" cy="302090"/>
                </a:xfrm>
              </p:grpSpPr>
              <p:grpSp>
                <p:nvGrpSpPr>
                  <p:cNvPr id="4158" name="Google Shape;4158;p43"/>
                  <p:cNvGrpSpPr/>
                  <p:nvPr/>
                </p:nvGrpSpPr>
                <p:grpSpPr>
                  <a:xfrm>
                    <a:off x="1560718" y="3842857"/>
                    <a:ext cx="173586" cy="217131"/>
                    <a:chOff x="1560718" y="3842857"/>
                    <a:chExt cx="173586" cy="217131"/>
                  </a:xfrm>
                </p:grpSpPr>
                <p:sp>
                  <p:nvSpPr>
                    <p:cNvPr id="4159" name="Google Shape;4159;p43"/>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43"/>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43"/>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62" name="Google Shape;4162;p43"/>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43"/>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164" name="Google Shape;4164;p43"/>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65" name="Google Shape;4165;p43"/>
              <p:cNvGrpSpPr/>
              <p:nvPr/>
            </p:nvGrpSpPr>
            <p:grpSpPr>
              <a:xfrm>
                <a:off x="785350" y="3605478"/>
                <a:ext cx="535311" cy="249245"/>
                <a:chOff x="785350" y="3605478"/>
                <a:chExt cx="535311" cy="249245"/>
              </a:xfrm>
            </p:grpSpPr>
            <p:grpSp>
              <p:nvGrpSpPr>
                <p:cNvPr id="4166" name="Google Shape;4166;p43"/>
                <p:cNvGrpSpPr/>
                <p:nvPr/>
              </p:nvGrpSpPr>
              <p:grpSpPr>
                <a:xfrm>
                  <a:off x="785350" y="3605478"/>
                  <a:ext cx="376191" cy="102736"/>
                  <a:chOff x="785350" y="3605478"/>
                  <a:chExt cx="376191" cy="102736"/>
                </a:xfrm>
              </p:grpSpPr>
              <p:sp>
                <p:nvSpPr>
                  <p:cNvPr id="4167" name="Google Shape;4167;p43"/>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43"/>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43"/>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0" name="Google Shape;4170;p43"/>
                <p:cNvGrpSpPr/>
                <p:nvPr/>
              </p:nvGrpSpPr>
              <p:grpSpPr>
                <a:xfrm>
                  <a:off x="1161530" y="3655851"/>
                  <a:ext cx="159131" cy="198872"/>
                  <a:chOff x="1161530" y="3655851"/>
                  <a:chExt cx="159131" cy="198872"/>
                </a:xfrm>
              </p:grpSpPr>
              <p:sp>
                <p:nvSpPr>
                  <p:cNvPr id="4171" name="Google Shape;4171;p43"/>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43"/>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73" name="Google Shape;4173;p43"/>
              <p:cNvGrpSpPr/>
              <p:nvPr/>
            </p:nvGrpSpPr>
            <p:grpSpPr>
              <a:xfrm>
                <a:off x="785350" y="4047614"/>
                <a:ext cx="535311" cy="240783"/>
                <a:chOff x="785350" y="4047614"/>
                <a:chExt cx="535311" cy="240783"/>
              </a:xfrm>
            </p:grpSpPr>
            <p:grpSp>
              <p:nvGrpSpPr>
                <p:cNvPr id="4174" name="Google Shape;4174;p43"/>
                <p:cNvGrpSpPr/>
                <p:nvPr/>
              </p:nvGrpSpPr>
              <p:grpSpPr>
                <a:xfrm>
                  <a:off x="1161636" y="4047614"/>
                  <a:ext cx="159025" cy="190415"/>
                  <a:chOff x="1161636" y="4047614"/>
                  <a:chExt cx="159025" cy="190415"/>
                </a:xfrm>
              </p:grpSpPr>
              <p:sp>
                <p:nvSpPr>
                  <p:cNvPr id="4175" name="Google Shape;4175;p43"/>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43"/>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77" name="Google Shape;4177;p43"/>
                <p:cNvGrpSpPr/>
                <p:nvPr/>
              </p:nvGrpSpPr>
              <p:grpSpPr>
                <a:xfrm>
                  <a:off x="785350" y="4185661"/>
                  <a:ext cx="376191" cy="102736"/>
                  <a:chOff x="785350" y="4185661"/>
                  <a:chExt cx="376191" cy="102736"/>
                </a:xfrm>
              </p:grpSpPr>
              <p:sp>
                <p:nvSpPr>
                  <p:cNvPr id="4178" name="Google Shape;4178;p43"/>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43"/>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43"/>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81" name="Google Shape;4181;p43"/>
              <p:cNvGrpSpPr/>
              <p:nvPr/>
            </p:nvGrpSpPr>
            <p:grpSpPr>
              <a:xfrm>
                <a:off x="1501054" y="3605478"/>
                <a:ext cx="526340" cy="249240"/>
                <a:chOff x="1501054" y="3605478"/>
                <a:chExt cx="526340" cy="249240"/>
              </a:xfrm>
            </p:grpSpPr>
            <p:grpSp>
              <p:nvGrpSpPr>
                <p:cNvPr id="4182" name="Google Shape;4182;p43"/>
                <p:cNvGrpSpPr/>
                <p:nvPr/>
              </p:nvGrpSpPr>
              <p:grpSpPr>
                <a:xfrm>
                  <a:off x="1834208" y="3643867"/>
                  <a:ext cx="193185" cy="25622"/>
                  <a:chOff x="1834208" y="3643867"/>
                  <a:chExt cx="193185" cy="25622"/>
                </a:xfrm>
              </p:grpSpPr>
              <p:sp>
                <p:nvSpPr>
                  <p:cNvPr id="4183" name="Google Shape;4183;p43"/>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43"/>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85" name="Google Shape;4185;p43"/>
                <p:cNvGrpSpPr/>
                <p:nvPr/>
              </p:nvGrpSpPr>
              <p:grpSpPr>
                <a:xfrm>
                  <a:off x="1501054" y="3605478"/>
                  <a:ext cx="333165" cy="249240"/>
                  <a:chOff x="1501054" y="3605478"/>
                  <a:chExt cx="333165" cy="249240"/>
                </a:xfrm>
              </p:grpSpPr>
              <p:sp>
                <p:nvSpPr>
                  <p:cNvPr id="4186" name="Google Shape;4186;p43"/>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87" name="Google Shape;4187;p43"/>
                  <p:cNvGrpSpPr/>
                  <p:nvPr/>
                </p:nvGrpSpPr>
                <p:grpSpPr>
                  <a:xfrm>
                    <a:off x="1501054" y="3655851"/>
                    <a:ext cx="155286" cy="198867"/>
                    <a:chOff x="1501054" y="3655851"/>
                    <a:chExt cx="155286" cy="198867"/>
                  </a:xfrm>
                </p:grpSpPr>
                <p:sp>
                  <p:nvSpPr>
                    <p:cNvPr id="4188" name="Google Shape;4188;p43"/>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43"/>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190" name="Google Shape;4190;p43"/>
              <p:cNvGrpSpPr/>
              <p:nvPr/>
            </p:nvGrpSpPr>
            <p:grpSpPr>
              <a:xfrm>
                <a:off x="724986" y="3800594"/>
                <a:ext cx="532950" cy="302090"/>
                <a:chOff x="724986" y="3800594"/>
                <a:chExt cx="532950" cy="302090"/>
              </a:xfrm>
            </p:grpSpPr>
            <p:grpSp>
              <p:nvGrpSpPr>
                <p:cNvPr id="4191" name="Google Shape;4191;p43"/>
                <p:cNvGrpSpPr/>
                <p:nvPr/>
              </p:nvGrpSpPr>
              <p:grpSpPr>
                <a:xfrm>
                  <a:off x="724986" y="4044367"/>
                  <a:ext cx="181314" cy="25626"/>
                  <a:chOff x="724986" y="4044367"/>
                  <a:chExt cx="181314" cy="25626"/>
                </a:xfrm>
              </p:grpSpPr>
              <p:sp>
                <p:nvSpPr>
                  <p:cNvPr id="4192" name="Google Shape;4192;p43"/>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43"/>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4" name="Google Shape;4194;p43"/>
                <p:cNvGrpSpPr/>
                <p:nvPr/>
              </p:nvGrpSpPr>
              <p:grpSpPr>
                <a:xfrm>
                  <a:off x="906290" y="3800594"/>
                  <a:ext cx="351646" cy="302090"/>
                  <a:chOff x="906290" y="3800594"/>
                  <a:chExt cx="351646" cy="302090"/>
                </a:xfrm>
              </p:grpSpPr>
              <p:grpSp>
                <p:nvGrpSpPr>
                  <p:cNvPr id="4195" name="Google Shape;4195;p43"/>
                  <p:cNvGrpSpPr/>
                  <p:nvPr/>
                </p:nvGrpSpPr>
                <p:grpSpPr>
                  <a:xfrm>
                    <a:off x="1084172" y="3842857"/>
                    <a:ext cx="173764" cy="217131"/>
                    <a:chOff x="1084172" y="3842857"/>
                    <a:chExt cx="173764" cy="217131"/>
                  </a:xfrm>
                </p:grpSpPr>
                <p:grpSp>
                  <p:nvGrpSpPr>
                    <p:cNvPr id="4196" name="Google Shape;4196;p43"/>
                    <p:cNvGrpSpPr/>
                    <p:nvPr/>
                  </p:nvGrpSpPr>
                  <p:grpSpPr>
                    <a:xfrm>
                      <a:off x="1156862" y="3936509"/>
                      <a:ext cx="101073" cy="25622"/>
                      <a:chOff x="1156862" y="3936509"/>
                      <a:chExt cx="101073" cy="25622"/>
                    </a:xfrm>
                  </p:grpSpPr>
                  <p:sp>
                    <p:nvSpPr>
                      <p:cNvPr id="4197" name="Google Shape;4197;p43"/>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43"/>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9" name="Google Shape;4199;p43"/>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200" name="Google Shape;4200;p43"/>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43"/>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02" name="Google Shape;4202;p43"/>
                <p:cNvGrpSpPr/>
                <p:nvPr/>
              </p:nvGrpSpPr>
              <p:grpSpPr>
                <a:xfrm>
                  <a:off x="724986" y="3830189"/>
                  <a:ext cx="189533" cy="25626"/>
                  <a:chOff x="724986" y="3830189"/>
                  <a:chExt cx="189533" cy="25626"/>
                </a:xfrm>
              </p:grpSpPr>
              <p:sp>
                <p:nvSpPr>
                  <p:cNvPr id="4203" name="Google Shape;4203;p43"/>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43"/>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4205" name="Google Shape;4205;p43"/>
          <p:cNvGrpSpPr/>
          <p:nvPr/>
        </p:nvGrpSpPr>
        <p:grpSpPr>
          <a:xfrm>
            <a:off x="2249438" y="2249669"/>
            <a:ext cx="948701" cy="935378"/>
            <a:chOff x="2253298" y="2428317"/>
            <a:chExt cx="948701" cy="935378"/>
          </a:xfrm>
        </p:grpSpPr>
        <p:sp>
          <p:nvSpPr>
            <p:cNvPr id="4206" name="Google Shape;4206;p43"/>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43"/>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43"/>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43"/>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43"/>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43"/>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43"/>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43"/>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43"/>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43"/>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43"/>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43"/>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43"/>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43"/>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43"/>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43"/>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43"/>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43"/>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43"/>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43"/>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43"/>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43"/>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43"/>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43"/>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43"/>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43"/>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43"/>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43"/>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43"/>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43"/>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43"/>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43"/>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43"/>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2" name="Shape 4242"/>
        <p:cNvGrpSpPr/>
        <p:nvPr/>
      </p:nvGrpSpPr>
      <p:grpSpPr>
        <a:xfrm>
          <a:off x="0" y="0"/>
          <a:ext cx="0" cy="0"/>
          <a:chOff x="0" y="0"/>
          <a:chExt cx="0" cy="0"/>
        </a:xfrm>
      </p:grpSpPr>
      <p:graphicFrame>
        <p:nvGraphicFramePr>
          <p:cNvPr id="4243" name="Google Shape;4243;p44"/>
          <p:cNvGraphicFramePr/>
          <p:nvPr/>
        </p:nvGraphicFramePr>
        <p:xfrm>
          <a:off x="3342575" y="2130461"/>
          <a:ext cx="3000000" cy="3000000"/>
        </p:xfrm>
        <a:graphic>
          <a:graphicData uri="http://schemas.openxmlformats.org/drawingml/2006/table">
            <a:tbl>
              <a:tblPr>
                <a:noFill/>
                <a:tableStyleId>{CB25497A-BFAD-4220-A481-260E363E165E}</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244" name="Google Shape;4244;p44"/>
          <p:cNvGrpSpPr/>
          <p:nvPr/>
        </p:nvGrpSpPr>
        <p:grpSpPr>
          <a:xfrm>
            <a:off x="3339745" y="952988"/>
            <a:ext cx="2363393" cy="1017867"/>
            <a:chOff x="3292400" y="1219146"/>
            <a:chExt cx="2615240" cy="1110239"/>
          </a:xfrm>
        </p:grpSpPr>
        <p:sp>
          <p:nvSpPr>
            <p:cNvPr id="4245" name="Google Shape;4245;p44"/>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4246" name="Google Shape;4246;p44"/>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47" name="Google Shape;4247;p44"/>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4248" name="Google Shape;4248;p44"/>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4249" name="Google Shape;4249;p44"/>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4250" name="Google Shape;4250;p44"/>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4251" name="Google Shape;4251;p44"/>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4252" name="Google Shape;4252;p44"/>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4253" name="Google Shape;4253;p44"/>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4254" name="Google Shape;4254;p44"/>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4255" name="Google Shape;4255;p44"/>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256" name="Google Shape;4256;p44"/>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4257" name="Google Shape;4257;p44"/>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4258" name="Google Shape;4258;p44"/>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4259" name="Google Shape;4259;p44"/>
            <p:cNvGrpSpPr/>
            <p:nvPr/>
          </p:nvGrpSpPr>
          <p:grpSpPr>
            <a:xfrm>
              <a:off x="3748438" y="1378608"/>
              <a:ext cx="2159202" cy="903971"/>
              <a:chOff x="1683525" y="2179850"/>
              <a:chExt cx="4519050" cy="2134525"/>
            </a:xfrm>
          </p:grpSpPr>
          <p:sp>
            <p:nvSpPr>
              <p:cNvPr id="4260" name="Google Shape;4260;p44"/>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61" name="Google Shape;4261;p44"/>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62" name="Google Shape;4262;p44"/>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63" name="Google Shape;4263;p44"/>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64" name="Google Shape;4264;p44"/>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65" name="Google Shape;4265;p44"/>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66" name="Google Shape;4266;p44"/>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67" name="Google Shape;4267;p44"/>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68" name="Google Shape;4268;p44"/>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69" name="Google Shape;4269;p44"/>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70" name="Google Shape;4270;p44"/>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4271" name="Google Shape;4271;p44"/>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4272" name="Google Shape;4272;p44"/>
          <p:cNvGraphicFramePr/>
          <p:nvPr/>
        </p:nvGraphicFramePr>
        <p:xfrm>
          <a:off x="5935838" y="2130461"/>
          <a:ext cx="3000000" cy="3000000"/>
        </p:xfrm>
        <a:graphic>
          <a:graphicData uri="http://schemas.openxmlformats.org/drawingml/2006/table">
            <a:tbl>
              <a:tblPr>
                <a:noFill/>
                <a:tableStyleId>{CB25497A-BFAD-4220-A481-260E363E165E}</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4273" name="Google Shape;4273;p44"/>
          <p:cNvGrpSpPr/>
          <p:nvPr/>
        </p:nvGrpSpPr>
        <p:grpSpPr>
          <a:xfrm>
            <a:off x="5910045" y="3189058"/>
            <a:ext cx="2522867" cy="1001454"/>
            <a:chOff x="1904318" y="789980"/>
            <a:chExt cx="1489472" cy="606868"/>
          </a:xfrm>
        </p:grpSpPr>
        <p:cxnSp>
          <p:nvCxnSpPr>
            <p:cNvPr id="4274" name="Google Shape;4274;p44"/>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275" name="Google Shape;4275;p44"/>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4276" name="Google Shape;4276;p44"/>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4277" name="Google Shape;4277;p44"/>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4278" name="Google Shape;4278;p44"/>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4279" name="Google Shape;4279;p44"/>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4280" name="Google Shape;4280;p44"/>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4281" name="Google Shape;4281;p44"/>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44"/>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44"/>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44"/>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44"/>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44"/>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44"/>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4288" name="Google Shape;4288;p44"/>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4289" name="Google Shape;4289;p44"/>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4290" name="Google Shape;4290;p44"/>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91" name="Google Shape;4291;p44"/>
          <p:cNvGrpSpPr/>
          <p:nvPr/>
        </p:nvGrpSpPr>
        <p:grpSpPr>
          <a:xfrm>
            <a:off x="712562" y="998017"/>
            <a:ext cx="2394370" cy="976502"/>
            <a:chOff x="749309" y="1112739"/>
            <a:chExt cx="2371603" cy="976502"/>
          </a:xfrm>
        </p:grpSpPr>
        <p:sp>
          <p:nvSpPr>
            <p:cNvPr id="4292" name="Google Shape;4292;p44"/>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44"/>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44"/>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44"/>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44"/>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44"/>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44"/>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44"/>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44"/>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44"/>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44"/>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44"/>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44"/>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44"/>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44"/>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44"/>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44"/>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44"/>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44"/>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44"/>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44"/>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44"/>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44"/>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44"/>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44"/>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44"/>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44"/>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44"/>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44"/>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44"/>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44"/>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44"/>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4324" name="Google Shape;4324;p44"/>
          <p:cNvGraphicFramePr/>
          <p:nvPr/>
        </p:nvGraphicFramePr>
        <p:xfrm>
          <a:off x="5935863" y="996311"/>
          <a:ext cx="3000000" cy="3000000"/>
        </p:xfrm>
        <a:graphic>
          <a:graphicData uri="http://schemas.openxmlformats.org/drawingml/2006/table">
            <a:tbl>
              <a:tblPr>
                <a:noFill/>
                <a:tableStyleId>{CB25497A-BFAD-4220-A481-260E363E165E}</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4325" name="Google Shape;4325;p44"/>
          <p:cNvGrpSpPr/>
          <p:nvPr/>
        </p:nvGrpSpPr>
        <p:grpSpPr>
          <a:xfrm>
            <a:off x="4086505" y="2517104"/>
            <a:ext cx="1517436" cy="74460"/>
            <a:chOff x="3980086" y="2804397"/>
            <a:chExt cx="1227600" cy="66900"/>
          </a:xfrm>
        </p:grpSpPr>
        <p:sp>
          <p:nvSpPr>
            <p:cNvPr id="4326" name="Google Shape;4326;p4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4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28" name="Google Shape;4328;p44"/>
          <p:cNvGrpSpPr/>
          <p:nvPr/>
        </p:nvGrpSpPr>
        <p:grpSpPr>
          <a:xfrm>
            <a:off x="4711569" y="2809692"/>
            <a:ext cx="892956" cy="74460"/>
            <a:chOff x="3980086" y="2804397"/>
            <a:chExt cx="1227600" cy="66900"/>
          </a:xfrm>
        </p:grpSpPr>
        <p:sp>
          <p:nvSpPr>
            <p:cNvPr id="4329" name="Google Shape;4329;p44"/>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44"/>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1" name="Google Shape;4331;p44"/>
          <p:cNvGrpSpPr/>
          <p:nvPr/>
        </p:nvGrpSpPr>
        <p:grpSpPr>
          <a:xfrm>
            <a:off x="3344661" y="3168575"/>
            <a:ext cx="2363244" cy="1005943"/>
            <a:chOff x="3358415" y="3361302"/>
            <a:chExt cx="2363244" cy="1024695"/>
          </a:xfrm>
        </p:grpSpPr>
        <p:grpSp>
          <p:nvGrpSpPr>
            <p:cNvPr id="4332" name="Google Shape;4332;p44"/>
            <p:cNvGrpSpPr/>
            <p:nvPr/>
          </p:nvGrpSpPr>
          <p:grpSpPr>
            <a:xfrm>
              <a:off x="3358415" y="3361302"/>
              <a:ext cx="441300" cy="1024695"/>
              <a:chOff x="3358415" y="3361302"/>
              <a:chExt cx="441300" cy="1024695"/>
            </a:xfrm>
          </p:grpSpPr>
          <p:sp>
            <p:nvSpPr>
              <p:cNvPr id="4333" name="Google Shape;4333;p44"/>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44"/>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44"/>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44"/>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44"/>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44"/>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39" name="Google Shape;4339;p44"/>
            <p:cNvGrpSpPr/>
            <p:nvPr/>
          </p:nvGrpSpPr>
          <p:grpSpPr>
            <a:xfrm>
              <a:off x="3838901" y="3361302"/>
              <a:ext cx="441300" cy="1024695"/>
              <a:chOff x="3838901" y="3361302"/>
              <a:chExt cx="441300" cy="1024695"/>
            </a:xfrm>
          </p:grpSpPr>
          <p:sp>
            <p:nvSpPr>
              <p:cNvPr id="4340" name="Google Shape;4340;p44"/>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44"/>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44"/>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44"/>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44"/>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44"/>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46" name="Google Shape;4346;p44"/>
            <p:cNvGrpSpPr/>
            <p:nvPr/>
          </p:nvGrpSpPr>
          <p:grpSpPr>
            <a:xfrm>
              <a:off x="4319387" y="3361302"/>
              <a:ext cx="441300" cy="1024695"/>
              <a:chOff x="4319387" y="3361302"/>
              <a:chExt cx="441300" cy="1024695"/>
            </a:xfrm>
          </p:grpSpPr>
          <p:sp>
            <p:nvSpPr>
              <p:cNvPr id="4347" name="Google Shape;4347;p44"/>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44"/>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44"/>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44"/>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44"/>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44"/>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3" name="Google Shape;4353;p44"/>
            <p:cNvGrpSpPr/>
            <p:nvPr/>
          </p:nvGrpSpPr>
          <p:grpSpPr>
            <a:xfrm>
              <a:off x="4799873" y="3361302"/>
              <a:ext cx="441300" cy="1024695"/>
              <a:chOff x="4799873" y="3361302"/>
              <a:chExt cx="441300" cy="1024695"/>
            </a:xfrm>
          </p:grpSpPr>
          <p:sp>
            <p:nvSpPr>
              <p:cNvPr id="4354" name="Google Shape;4354;p44"/>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44"/>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44"/>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44"/>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44"/>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44"/>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60" name="Google Shape;4360;p44"/>
            <p:cNvGrpSpPr/>
            <p:nvPr/>
          </p:nvGrpSpPr>
          <p:grpSpPr>
            <a:xfrm>
              <a:off x="5280360" y="3361302"/>
              <a:ext cx="441300" cy="1024695"/>
              <a:chOff x="5280360" y="3361302"/>
              <a:chExt cx="441300" cy="1024695"/>
            </a:xfrm>
          </p:grpSpPr>
          <p:sp>
            <p:nvSpPr>
              <p:cNvPr id="4361" name="Google Shape;4361;p44"/>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44"/>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44"/>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44"/>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44"/>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44"/>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4367" name="Google Shape;4367;p44"/>
          <p:cNvGraphicFramePr/>
          <p:nvPr/>
        </p:nvGraphicFramePr>
        <p:xfrm>
          <a:off x="711088" y="2130461"/>
          <a:ext cx="3000000" cy="3000000"/>
        </p:xfrm>
        <a:graphic>
          <a:graphicData uri="http://schemas.openxmlformats.org/drawingml/2006/table">
            <a:tbl>
              <a:tblPr>
                <a:noFill/>
                <a:tableStyleId>{CB25497A-BFAD-4220-A481-260E363E165E}</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4368" name="Google Shape;4368;p44"/>
          <p:cNvGrpSpPr/>
          <p:nvPr/>
        </p:nvGrpSpPr>
        <p:grpSpPr>
          <a:xfrm>
            <a:off x="712613" y="3180186"/>
            <a:ext cx="2403614" cy="1005900"/>
            <a:chOff x="726450" y="3372825"/>
            <a:chExt cx="2403614" cy="1005900"/>
          </a:xfrm>
        </p:grpSpPr>
        <p:grpSp>
          <p:nvGrpSpPr>
            <p:cNvPr id="4369" name="Google Shape;4369;p44"/>
            <p:cNvGrpSpPr/>
            <p:nvPr/>
          </p:nvGrpSpPr>
          <p:grpSpPr>
            <a:xfrm>
              <a:off x="726450" y="3696000"/>
              <a:ext cx="2403614" cy="500898"/>
              <a:chOff x="726450" y="3696000"/>
              <a:chExt cx="2403614" cy="500898"/>
            </a:xfrm>
          </p:grpSpPr>
          <p:sp>
            <p:nvSpPr>
              <p:cNvPr id="4370" name="Google Shape;4370;p44"/>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371" name="Google Shape;4371;p44"/>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372" name="Google Shape;4372;p44"/>
            <p:cNvGrpSpPr/>
            <p:nvPr/>
          </p:nvGrpSpPr>
          <p:grpSpPr>
            <a:xfrm>
              <a:off x="1348050" y="3372825"/>
              <a:ext cx="1720425" cy="1005900"/>
              <a:chOff x="1348050" y="3372825"/>
              <a:chExt cx="1720425" cy="1005900"/>
            </a:xfrm>
          </p:grpSpPr>
          <p:sp>
            <p:nvSpPr>
              <p:cNvPr id="4373" name="Google Shape;4373;p44"/>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374" name="Google Shape;4374;p44"/>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375" name="Google Shape;4375;p44"/>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376" name="Google Shape;4376;p44"/>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4377" name="Google Shape;4377;p44"/>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4378" name="Google Shape;4378;p44"/>
            <p:cNvGrpSpPr/>
            <p:nvPr/>
          </p:nvGrpSpPr>
          <p:grpSpPr>
            <a:xfrm>
              <a:off x="1455707" y="3731058"/>
              <a:ext cx="1491150" cy="417657"/>
              <a:chOff x="1455707" y="3731058"/>
              <a:chExt cx="1491150" cy="417657"/>
            </a:xfrm>
          </p:grpSpPr>
          <p:grpSp>
            <p:nvGrpSpPr>
              <p:cNvPr id="4379" name="Google Shape;4379;p44"/>
              <p:cNvGrpSpPr/>
              <p:nvPr/>
            </p:nvGrpSpPr>
            <p:grpSpPr>
              <a:xfrm>
                <a:off x="1472938" y="3745828"/>
                <a:ext cx="72126" cy="53788"/>
                <a:chOff x="1472938" y="3745828"/>
                <a:chExt cx="72126" cy="53788"/>
              </a:xfrm>
            </p:grpSpPr>
            <p:sp>
              <p:nvSpPr>
                <p:cNvPr id="4380" name="Google Shape;4380;p44"/>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44"/>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2" name="Google Shape;4382;p44"/>
              <p:cNvGrpSpPr/>
              <p:nvPr/>
            </p:nvGrpSpPr>
            <p:grpSpPr>
              <a:xfrm>
                <a:off x="1819181" y="4089633"/>
                <a:ext cx="72126" cy="53788"/>
                <a:chOff x="1819181" y="4089633"/>
                <a:chExt cx="72126" cy="53788"/>
              </a:xfrm>
            </p:grpSpPr>
            <p:sp>
              <p:nvSpPr>
                <p:cNvPr id="4383" name="Google Shape;4383;p44"/>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44"/>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5" name="Google Shape;4385;p44"/>
              <p:cNvGrpSpPr/>
              <p:nvPr/>
            </p:nvGrpSpPr>
            <p:grpSpPr>
              <a:xfrm>
                <a:off x="1455707" y="4084171"/>
                <a:ext cx="64321" cy="64544"/>
                <a:chOff x="1455707" y="4084171"/>
                <a:chExt cx="64321" cy="64544"/>
              </a:xfrm>
            </p:grpSpPr>
            <p:sp>
              <p:nvSpPr>
                <p:cNvPr id="4386" name="Google Shape;4386;p44"/>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44"/>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88" name="Google Shape;4388;p44"/>
              <p:cNvGrpSpPr/>
              <p:nvPr/>
            </p:nvGrpSpPr>
            <p:grpSpPr>
              <a:xfrm>
                <a:off x="1818610" y="3731058"/>
                <a:ext cx="64321" cy="64544"/>
                <a:chOff x="1818610" y="3731058"/>
                <a:chExt cx="64321" cy="64544"/>
              </a:xfrm>
            </p:grpSpPr>
            <p:sp>
              <p:nvSpPr>
                <p:cNvPr id="4389" name="Google Shape;4389;p44"/>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44"/>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1" name="Google Shape;4391;p44"/>
              <p:cNvGrpSpPr/>
              <p:nvPr/>
            </p:nvGrpSpPr>
            <p:grpSpPr>
              <a:xfrm>
                <a:off x="2172491" y="4089633"/>
                <a:ext cx="72126" cy="53788"/>
                <a:chOff x="2172491" y="4089633"/>
                <a:chExt cx="72126" cy="53788"/>
              </a:xfrm>
            </p:grpSpPr>
            <p:sp>
              <p:nvSpPr>
                <p:cNvPr id="4392" name="Google Shape;4392;p44"/>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44"/>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4" name="Google Shape;4394;p44"/>
              <p:cNvGrpSpPr/>
              <p:nvPr/>
            </p:nvGrpSpPr>
            <p:grpSpPr>
              <a:xfrm>
                <a:off x="2171920" y="3731058"/>
                <a:ext cx="64321" cy="64544"/>
                <a:chOff x="2171920" y="3731058"/>
                <a:chExt cx="64321" cy="64544"/>
              </a:xfrm>
            </p:grpSpPr>
            <p:sp>
              <p:nvSpPr>
                <p:cNvPr id="4395" name="Google Shape;4395;p44"/>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44"/>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97" name="Google Shape;4397;p44"/>
              <p:cNvGrpSpPr/>
              <p:nvPr/>
            </p:nvGrpSpPr>
            <p:grpSpPr>
              <a:xfrm>
                <a:off x="2874730" y="3745828"/>
                <a:ext cx="72126" cy="53788"/>
                <a:chOff x="2874730" y="3745828"/>
                <a:chExt cx="72126" cy="53788"/>
              </a:xfrm>
            </p:grpSpPr>
            <p:sp>
              <p:nvSpPr>
                <p:cNvPr id="4398" name="Google Shape;4398;p44"/>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44"/>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0" name="Google Shape;4400;p44"/>
              <p:cNvGrpSpPr/>
              <p:nvPr/>
            </p:nvGrpSpPr>
            <p:grpSpPr>
              <a:xfrm>
                <a:off x="2878589" y="4081481"/>
                <a:ext cx="64321" cy="64544"/>
                <a:chOff x="2878589" y="4081481"/>
                <a:chExt cx="64321" cy="64544"/>
              </a:xfrm>
            </p:grpSpPr>
            <p:sp>
              <p:nvSpPr>
                <p:cNvPr id="4401" name="Google Shape;4401;p44"/>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44"/>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3" name="Google Shape;4403;p44"/>
              <p:cNvGrpSpPr/>
              <p:nvPr/>
            </p:nvGrpSpPr>
            <p:grpSpPr>
              <a:xfrm>
                <a:off x="2525796" y="4089633"/>
                <a:ext cx="72126" cy="53788"/>
                <a:chOff x="2525796" y="4089633"/>
                <a:chExt cx="72126" cy="53788"/>
              </a:xfrm>
            </p:grpSpPr>
            <p:sp>
              <p:nvSpPr>
                <p:cNvPr id="4404" name="Google Shape;4404;p44"/>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44"/>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06" name="Google Shape;4406;p44"/>
              <p:cNvGrpSpPr/>
              <p:nvPr/>
            </p:nvGrpSpPr>
            <p:grpSpPr>
              <a:xfrm>
                <a:off x="2525225" y="3731058"/>
                <a:ext cx="64321" cy="64544"/>
                <a:chOff x="2525225" y="3731058"/>
                <a:chExt cx="64321" cy="64544"/>
              </a:xfrm>
            </p:grpSpPr>
            <p:sp>
              <p:nvSpPr>
                <p:cNvPr id="4407" name="Google Shape;4407;p44"/>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44"/>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2" name="Shape 4412"/>
        <p:cNvGrpSpPr/>
        <p:nvPr/>
      </p:nvGrpSpPr>
      <p:grpSpPr>
        <a:xfrm>
          <a:off x="0" y="0"/>
          <a:ext cx="0" cy="0"/>
          <a:chOff x="0" y="0"/>
          <a:chExt cx="0" cy="0"/>
        </a:xfrm>
      </p:grpSpPr>
      <p:grpSp>
        <p:nvGrpSpPr>
          <p:cNvPr id="4413" name="Google Shape;4413;p45"/>
          <p:cNvGrpSpPr/>
          <p:nvPr/>
        </p:nvGrpSpPr>
        <p:grpSpPr>
          <a:xfrm>
            <a:off x="716996" y="971307"/>
            <a:ext cx="845921" cy="690752"/>
            <a:chOff x="732428" y="1198513"/>
            <a:chExt cx="845921" cy="690752"/>
          </a:xfrm>
        </p:grpSpPr>
        <p:grpSp>
          <p:nvGrpSpPr>
            <p:cNvPr id="4414" name="Google Shape;4414;p45"/>
            <p:cNvGrpSpPr/>
            <p:nvPr/>
          </p:nvGrpSpPr>
          <p:grpSpPr>
            <a:xfrm>
              <a:off x="823030" y="1198513"/>
              <a:ext cx="755319" cy="690752"/>
              <a:chOff x="823030" y="1198513"/>
              <a:chExt cx="755319" cy="690752"/>
            </a:xfrm>
          </p:grpSpPr>
          <p:sp>
            <p:nvSpPr>
              <p:cNvPr id="4415" name="Google Shape;4415;p45"/>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45"/>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17" name="Google Shape;4417;p45"/>
            <p:cNvGrpSpPr/>
            <p:nvPr/>
          </p:nvGrpSpPr>
          <p:grpSpPr>
            <a:xfrm>
              <a:off x="732428" y="1239937"/>
              <a:ext cx="739912" cy="607886"/>
              <a:chOff x="732428" y="1239937"/>
              <a:chExt cx="739912" cy="607886"/>
            </a:xfrm>
          </p:grpSpPr>
          <p:sp>
            <p:nvSpPr>
              <p:cNvPr id="4418" name="Google Shape;4418;p45"/>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45"/>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0" name="Google Shape;4420;p45"/>
            <p:cNvGrpSpPr/>
            <p:nvPr/>
          </p:nvGrpSpPr>
          <p:grpSpPr>
            <a:xfrm>
              <a:off x="732428" y="1277018"/>
              <a:ext cx="702832" cy="533758"/>
              <a:chOff x="732428" y="1277018"/>
              <a:chExt cx="702832" cy="533758"/>
            </a:xfrm>
          </p:grpSpPr>
          <p:sp>
            <p:nvSpPr>
              <p:cNvPr id="4421" name="Google Shape;4421;p45"/>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45"/>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3" name="Google Shape;4423;p45"/>
            <p:cNvGrpSpPr/>
            <p:nvPr/>
          </p:nvGrpSpPr>
          <p:grpSpPr>
            <a:xfrm>
              <a:off x="931170" y="1306653"/>
              <a:ext cx="647179" cy="474455"/>
              <a:chOff x="931170" y="1306653"/>
              <a:chExt cx="647179" cy="474455"/>
            </a:xfrm>
          </p:grpSpPr>
          <p:sp>
            <p:nvSpPr>
              <p:cNvPr id="4424" name="Google Shape;4424;p45"/>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45"/>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26" name="Google Shape;4426;p45"/>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27" name="Google Shape;4427;p45"/>
          <p:cNvGrpSpPr/>
          <p:nvPr/>
        </p:nvGrpSpPr>
        <p:grpSpPr>
          <a:xfrm>
            <a:off x="3948605" y="971313"/>
            <a:ext cx="634656" cy="699982"/>
            <a:chOff x="5985650" y="2860025"/>
            <a:chExt cx="1396075" cy="1539775"/>
          </a:xfrm>
        </p:grpSpPr>
        <p:sp>
          <p:nvSpPr>
            <p:cNvPr id="4428" name="Google Shape;4428;p45"/>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45"/>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45"/>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45"/>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45"/>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45"/>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45"/>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45"/>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45"/>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45"/>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45"/>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45"/>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45"/>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45"/>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45"/>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45"/>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45"/>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45"/>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45"/>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45"/>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45"/>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45"/>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45"/>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45"/>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45"/>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45"/>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45"/>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45"/>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45"/>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45"/>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45"/>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45"/>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0" name="Google Shape;4460;p45"/>
          <p:cNvGrpSpPr/>
          <p:nvPr/>
        </p:nvGrpSpPr>
        <p:grpSpPr>
          <a:xfrm>
            <a:off x="4704254" y="971307"/>
            <a:ext cx="725845" cy="699975"/>
            <a:chOff x="4249973" y="1201875"/>
            <a:chExt cx="1958568" cy="1888762"/>
          </a:xfrm>
        </p:grpSpPr>
        <p:sp>
          <p:nvSpPr>
            <p:cNvPr id="4461" name="Google Shape;4461;p45"/>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62" name="Google Shape;4462;p45"/>
            <p:cNvGrpSpPr/>
            <p:nvPr/>
          </p:nvGrpSpPr>
          <p:grpSpPr>
            <a:xfrm>
              <a:off x="5853086" y="1789142"/>
              <a:ext cx="355454" cy="1048099"/>
              <a:chOff x="5576108" y="2016725"/>
              <a:chExt cx="565200" cy="1666560"/>
            </a:xfrm>
          </p:grpSpPr>
          <p:sp>
            <p:nvSpPr>
              <p:cNvPr id="4463" name="Google Shape;4463;p45"/>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464" name="Google Shape;4464;p45"/>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5" name="Google Shape;4465;p45"/>
            <p:cNvGrpSpPr/>
            <p:nvPr/>
          </p:nvGrpSpPr>
          <p:grpSpPr>
            <a:xfrm>
              <a:off x="4869455" y="2691676"/>
              <a:ext cx="1013897" cy="398961"/>
              <a:chOff x="4012057" y="3451825"/>
              <a:chExt cx="1612175" cy="634379"/>
            </a:xfrm>
          </p:grpSpPr>
          <p:sp>
            <p:nvSpPr>
              <p:cNvPr id="4466" name="Google Shape;4466;p45"/>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467" name="Google Shape;4467;p45"/>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68" name="Google Shape;4468;p45"/>
            <p:cNvGrpSpPr/>
            <p:nvPr/>
          </p:nvGrpSpPr>
          <p:grpSpPr>
            <a:xfrm>
              <a:off x="4276937" y="2155961"/>
              <a:ext cx="651965" cy="891358"/>
              <a:chOff x="3069908" y="2599997"/>
              <a:chExt cx="1036675" cy="1417328"/>
            </a:xfrm>
          </p:grpSpPr>
          <p:sp>
            <p:nvSpPr>
              <p:cNvPr id="4469" name="Google Shape;4469;p45"/>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470" name="Google Shape;4470;p45"/>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1" name="Google Shape;4471;p45"/>
            <p:cNvGrpSpPr/>
            <p:nvPr/>
          </p:nvGrpSpPr>
          <p:grpSpPr>
            <a:xfrm>
              <a:off x="5054918" y="1201875"/>
              <a:ext cx="999548" cy="602711"/>
              <a:chOff x="4306958" y="1082925"/>
              <a:chExt cx="1589359" cy="958358"/>
            </a:xfrm>
          </p:grpSpPr>
          <p:sp>
            <p:nvSpPr>
              <p:cNvPr id="4472" name="Google Shape;4472;p45"/>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473" name="Google Shape;4473;p45"/>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74" name="Google Shape;4474;p45"/>
            <p:cNvGrpSpPr/>
            <p:nvPr/>
          </p:nvGrpSpPr>
          <p:grpSpPr>
            <a:xfrm>
              <a:off x="4249973" y="1303451"/>
              <a:ext cx="799317" cy="841334"/>
              <a:chOff x="3027033" y="1244439"/>
              <a:chExt cx="1270977" cy="1337786"/>
            </a:xfrm>
          </p:grpSpPr>
          <p:sp>
            <p:nvSpPr>
              <p:cNvPr id="4475" name="Google Shape;4475;p45"/>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4476" name="Google Shape;4476;p45"/>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77" name="Google Shape;4477;p45"/>
          <p:cNvGrpSpPr/>
          <p:nvPr/>
        </p:nvGrpSpPr>
        <p:grpSpPr>
          <a:xfrm>
            <a:off x="4057119" y="1858087"/>
            <a:ext cx="750769" cy="683784"/>
            <a:chOff x="4204684" y="2104422"/>
            <a:chExt cx="699822" cy="637382"/>
          </a:xfrm>
        </p:grpSpPr>
        <p:grpSp>
          <p:nvGrpSpPr>
            <p:cNvPr id="4478" name="Google Shape;4478;p45"/>
            <p:cNvGrpSpPr/>
            <p:nvPr/>
          </p:nvGrpSpPr>
          <p:grpSpPr>
            <a:xfrm>
              <a:off x="4204684" y="2430067"/>
              <a:ext cx="342957" cy="311738"/>
              <a:chOff x="4204684" y="2430067"/>
              <a:chExt cx="342957" cy="311738"/>
            </a:xfrm>
          </p:grpSpPr>
          <p:sp>
            <p:nvSpPr>
              <p:cNvPr id="4479" name="Google Shape;4479;p45"/>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45"/>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1" name="Google Shape;4481;p45"/>
            <p:cNvGrpSpPr/>
            <p:nvPr/>
          </p:nvGrpSpPr>
          <p:grpSpPr>
            <a:xfrm>
              <a:off x="4561586" y="2430067"/>
              <a:ext cx="342920" cy="311738"/>
              <a:chOff x="4561586" y="2430067"/>
              <a:chExt cx="342920" cy="311738"/>
            </a:xfrm>
          </p:grpSpPr>
          <p:sp>
            <p:nvSpPr>
              <p:cNvPr id="4482" name="Google Shape;4482;p45"/>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45"/>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4" name="Google Shape;4484;p45"/>
            <p:cNvGrpSpPr/>
            <p:nvPr/>
          </p:nvGrpSpPr>
          <p:grpSpPr>
            <a:xfrm>
              <a:off x="4561586" y="2104422"/>
              <a:ext cx="342920" cy="311738"/>
              <a:chOff x="4561586" y="2104422"/>
              <a:chExt cx="342920" cy="311738"/>
            </a:xfrm>
          </p:grpSpPr>
          <p:sp>
            <p:nvSpPr>
              <p:cNvPr id="4485" name="Google Shape;4485;p45"/>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45"/>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87" name="Google Shape;4487;p45"/>
            <p:cNvGrpSpPr/>
            <p:nvPr/>
          </p:nvGrpSpPr>
          <p:grpSpPr>
            <a:xfrm>
              <a:off x="4204684" y="2104422"/>
              <a:ext cx="342957" cy="311664"/>
              <a:chOff x="4204684" y="2104422"/>
              <a:chExt cx="342957" cy="311664"/>
            </a:xfrm>
          </p:grpSpPr>
          <p:sp>
            <p:nvSpPr>
              <p:cNvPr id="4488" name="Google Shape;4488;p45"/>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45"/>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90" name="Google Shape;4490;p45"/>
          <p:cNvGrpSpPr/>
          <p:nvPr/>
        </p:nvGrpSpPr>
        <p:grpSpPr>
          <a:xfrm>
            <a:off x="5521552" y="971301"/>
            <a:ext cx="660591" cy="688867"/>
            <a:chOff x="5830645" y="1267368"/>
            <a:chExt cx="530340" cy="553040"/>
          </a:xfrm>
        </p:grpSpPr>
        <p:sp>
          <p:nvSpPr>
            <p:cNvPr id="4491" name="Google Shape;4491;p45"/>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92" name="Google Shape;4492;p45"/>
            <p:cNvGrpSpPr/>
            <p:nvPr/>
          </p:nvGrpSpPr>
          <p:grpSpPr>
            <a:xfrm>
              <a:off x="5830645" y="1267368"/>
              <a:ext cx="259743" cy="269909"/>
              <a:chOff x="5830645" y="1267368"/>
              <a:chExt cx="259743" cy="269909"/>
            </a:xfrm>
          </p:grpSpPr>
          <p:sp>
            <p:nvSpPr>
              <p:cNvPr id="4493" name="Google Shape;4493;p45"/>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45"/>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5" name="Google Shape;4495;p45"/>
            <p:cNvGrpSpPr/>
            <p:nvPr/>
          </p:nvGrpSpPr>
          <p:grpSpPr>
            <a:xfrm>
              <a:off x="6101293" y="1267368"/>
              <a:ext cx="259692" cy="269909"/>
              <a:chOff x="6101293" y="1267368"/>
              <a:chExt cx="259692" cy="269909"/>
            </a:xfrm>
          </p:grpSpPr>
          <p:sp>
            <p:nvSpPr>
              <p:cNvPr id="4496" name="Google Shape;4496;p45"/>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45"/>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98" name="Google Shape;4498;p45"/>
            <p:cNvGrpSpPr/>
            <p:nvPr/>
          </p:nvGrpSpPr>
          <p:grpSpPr>
            <a:xfrm>
              <a:off x="5830645" y="1550500"/>
              <a:ext cx="259692" cy="269909"/>
              <a:chOff x="5830645" y="1550500"/>
              <a:chExt cx="259692" cy="269909"/>
            </a:xfrm>
          </p:grpSpPr>
          <p:sp>
            <p:nvSpPr>
              <p:cNvPr id="4499" name="Google Shape;4499;p45"/>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45"/>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01" name="Google Shape;4501;p45"/>
            <p:cNvGrpSpPr/>
            <p:nvPr/>
          </p:nvGrpSpPr>
          <p:grpSpPr>
            <a:xfrm>
              <a:off x="6101293" y="1550500"/>
              <a:ext cx="259692" cy="269909"/>
              <a:chOff x="6101293" y="1550500"/>
              <a:chExt cx="259692" cy="269909"/>
            </a:xfrm>
          </p:grpSpPr>
          <p:sp>
            <p:nvSpPr>
              <p:cNvPr id="4502" name="Google Shape;4502;p45"/>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45"/>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04" name="Google Shape;4504;p45"/>
          <p:cNvGrpSpPr/>
          <p:nvPr/>
        </p:nvGrpSpPr>
        <p:grpSpPr>
          <a:xfrm>
            <a:off x="723705" y="1861761"/>
            <a:ext cx="697154" cy="679574"/>
            <a:chOff x="2679875" y="2361475"/>
            <a:chExt cx="780425" cy="760575"/>
          </a:xfrm>
        </p:grpSpPr>
        <p:sp>
          <p:nvSpPr>
            <p:cNvPr id="4505" name="Google Shape;4505;p45"/>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45"/>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45"/>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45"/>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45"/>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45"/>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1" name="Google Shape;4511;p45"/>
          <p:cNvGrpSpPr/>
          <p:nvPr/>
        </p:nvGrpSpPr>
        <p:grpSpPr>
          <a:xfrm>
            <a:off x="3122864" y="971353"/>
            <a:ext cx="735829" cy="684547"/>
            <a:chOff x="3351965" y="1148808"/>
            <a:chExt cx="750770" cy="698375"/>
          </a:xfrm>
        </p:grpSpPr>
        <p:grpSp>
          <p:nvGrpSpPr>
            <p:cNvPr id="4512" name="Google Shape;4512;p45"/>
            <p:cNvGrpSpPr/>
            <p:nvPr/>
          </p:nvGrpSpPr>
          <p:grpSpPr>
            <a:xfrm>
              <a:off x="3586796" y="1148808"/>
              <a:ext cx="294857" cy="286830"/>
              <a:chOff x="3750225" y="1774000"/>
              <a:chExt cx="149575" cy="145525"/>
            </a:xfrm>
          </p:grpSpPr>
          <p:sp>
            <p:nvSpPr>
              <p:cNvPr id="4513" name="Google Shape;4513;p45"/>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45"/>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5" name="Google Shape;4515;p45"/>
            <p:cNvGrpSpPr/>
            <p:nvPr/>
          </p:nvGrpSpPr>
          <p:grpSpPr>
            <a:xfrm>
              <a:off x="3779245" y="1375768"/>
              <a:ext cx="323490" cy="286978"/>
              <a:chOff x="3847850" y="1889150"/>
              <a:chExt cx="164100" cy="145600"/>
            </a:xfrm>
          </p:grpSpPr>
          <p:sp>
            <p:nvSpPr>
              <p:cNvPr id="4516" name="Google Shape;4516;p45"/>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45"/>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18" name="Google Shape;4518;p45"/>
            <p:cNvGrpSpPr/>
            <p:nvPr/>
          </p:nvGrpSpPr>
          <p:grpSpPr>
            <a:xfrm>
              <a:off x="3351965" y="1330435"/>
              <a:ext cx="295449" cy="285401"/>
              <a:chOff x="3631100" y="1866150"/>
              <a:chExt cx="149875" cy="144800"/>
            </a:xfrm>
          </p:grpSpPr>
          <p:sp>
            <p:nvSpPr>
              <p:cNvPr id="4519" name="Google Shape;4519;p45"/>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45"/>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1" name="Google Shape;4521;p45"/>
            <p:cNvGrpSpPr/>
            <p:nvPr/>
          </p:nvGrpSpPr>
          <p:grpSpPr>
            <a:xfrm>
              <a:off x="3548208" y="1560352"/>
              <a:ext cx="294808" cy="286830"/>
              <a:chOff x="3730650" y="1982800"/>
              <a:chExt cx="149550" cy="145525"/>
            </a:xfrm>
          </p:grpSpPr>
          <p:sp>
            <p:nvSpPr>
              <p:cNvPr id="4522" name="Google Shape;4522;p45"/>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45"/>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24" name="Google Shape;4524;p45"/>
          <p:cNvGrpSpPr/>
          <p:nvPr/>
        </p:nvGrpSpPr>
        <p:grpSpPr>
          <a:xfrm>
            <a:off x="7624517" y="971307"/>
            <a:ext cx="804565" cy="677795"/>
            <a:chOff x="7636443" y="1204988"/>
            <a:chExt cx="804565" cy="677795"/>
          </a:xfrm>
        </p:grpSpPr>
        <p:grpSp>
          <p:nvGrpSpPr>
            <p:cNvPr id="4525" name="Google Shape;4525;p45"/>
            <p:cNvGrpSpPr/>
            <p:nvPr/>
          </p:nvGrpSpPr>
          <p:grpSpPr>
            <a:xfrm>
              <a:off x="7636443" y="1509705"/>
              <a:ext cx="804565" cy="373078"/>
              <a:chOff x="7636443" y="1509705"/>
              <a:chExt cx="804565" cy="373078"/>
            </a:xfrm>
          </p:grpSpPr>
          <p:sp>
            <p:nvSpPr>
              <p:cNvPr id="4526" name="Google Shape;4526;p45"/>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45"/>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28" name="Google Shape;4528;p45"/>
            <p:cNvGrpSpPr/>
            <p:nvPr/>
          </p:nvGrpSpPr>
          <p:grpSpPr>
            <a:xfrm>
              <a:off x="7636443" y="1408133"/>
              <a:ext cx="804565" cy="373078"/>
              <a:chOff x="7636443" y="1408133"/>
              <a:chExt cx="804565" cy="373078"/>
            </a:xfrm>
          </p:grpSpPr>
          <p:sp>
            <p:nvSpPr>
              <p:cNvPr id="4529" name="Google Shape;4529;p45"/>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45"/>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1" name="Google Shape;4531;p45"/>
            <p:cNvGrpSpPr/>
            <p:nvPr/>
          </p:nvGrpSpPr>
          <p:grpSpPr>
            <a:xfrm>
              <a:off x="7636443" y="1306560"/>
              <a:ext cx="804565" cy="373078"/>
              <a:chOff x="7636443" y="1306560"/>
              <a:chExt cx="804565" cy="373078"/>
            </a:xfrm>
          </p:grpSpPr>
          <p:sp>
            <p:nvSpPr>
              <p:cNvPr id="4532" name="Google Shape;4532;p45"/>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45"/>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34" name="Google Shape;4534;p45"/>
            <p:cNvGrpSpPr/>
            <p:nvPr/>
          </p:nvGrpSpPr>
          <p:grpSpPr>
            <a:xfrm>
              <a:off x="7636443" y="1204988"/>
              <a:ext cx="804565" cy="373078"/>
              <a:chOff x="7636443" y="1204988"/>
              <a:chExt cx="804565" cy="373078"/>
            </a:xfrm>
          </p:grpSpPr>
          <p:sp>
            <p:nvSpPr>
              <p:cNvPr id="4535" name="Google Shape;4535;p45"/>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45"/>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537" name="Google Shape;4537;p45"/>
          <p:cNvGrpSpPr/>
          <p:nvPr/>
        </p:nvGrpSpPr>
        <p:grpSpPr>
          <a:xfrm>
            <a:off x="4963363" y="1878721"/>
            <a:ext cx="661339" cy="661188"/>
            <a:chOff x="3990000" y="975400"/>
            <a:chExt cx="3934200" cy="3933300"/>
          </a:xfrm>
        </p:grpSpPr>
        <p:sp>
          <p:nvSpPr>
            <p:cNvPr id="4538" name="Google Shape;4538;p45"/>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45"/>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45"/>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45"/>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42" name="Google Shape;4542;p45"/>
          <p:cNvGrpSpPr/>
          <p:nvPr/>
        </p:nvGrpSpPr>
        <p:grpSpPr>
          <a:xfrm>
            <a:off x="6607011" y="1857359"/>
            <a:ext cx="868881" cy="684241"/>
            <a:chOff x="6598259" y="2078634"/>
            <a:chExt cx="868881" cy="684241"/>
          </a:xfrm>
        </p:grpSpPr>
        <p:sp>
          <p:nvSpPr>
            <p:cNvPr id="4543" name="Google Shape;4543;p45"/>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45"/>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45"/>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45"/>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45"/>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45"/>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49" name="Google Shape;4549;p45"/>
            <p:cNvGrpSpPr/>
            <p:nvPr/>
          </p:nvGrpSpPr>
          <p:grpSpPr>
            <a:xfrm>
              <a:off x="6808175" y="2078634"/>
              <a:ext cx="452229" cy="684241"/>
              <a:chOff x="6808175" y="2078634"/>
              <a:chExt cx="452229" cy="684241"/>
            </a:xfrm>
          </p:grpSpPr>
          <p:sp>
            <p:nvSpPr>
              <p:cNvPr id="4550" name="Google Shape;4550;p45"/>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45"/>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45"/>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45"/>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45"/>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45"/>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56" name="Google Shape;4556;p45"/>
              <p:cNvGrpSpPr/>
              <p:nvPr/>
            </p:nvGrpSpPr>
            <p:grpSpPr>
              <a:xfrm>
                <a:off x="6821586" y="2078634"/>
                <a:ext cx="426871" cy="684241"/>
                <a:chOff x="6821586" y="2078634"/>
                <a:chExt cx="426871" cy="684241"/>
              </a:xfrm>
            </p:grpSpPr>
            <p:grpSp>
              <p:nvGrpSpPr>
                <p:cNvPr id="4557" name="Google Shape;4557;p45"/>
                <p:cNvGrpSpPr/>
                <p:nvPr/>
              </p:nvGrpSpPr>
              <p:grpSpPr>
                <a:xfrm>
                  <a:off x="6821586" y="2078634"/>
                  <a:ext cx="426871" cy="684241"/>
                  <a:chOff x="6821586" y="2078634"/>
                  <a:chExt cx="426871" cy="684241"/>
                </a:xfrm>
              </p:grpSpPr>
              <p:sp>
                <p:nvSpPr>
                  <p:cNvPr id="4558" name="Google Shape;4558;p45"/>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45"/>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45"/>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45"/>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45"/>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45"/>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45"/>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45"/>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45"/>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45"/>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45"/>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45"/>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45"/>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45"/>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45"/>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45"/>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45"/>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45"/>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45"/>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77" name="Google Shape;4577;p45"/>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45"/>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45"/>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45"/>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45"/>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45"/>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4583" name="Google Shape;4583;p45"/>
          <p:cNvGrpSpPr/>
          <p:nvPr/>
        </p:nvGrpSpPr>
        <p:grpSpPr>
          <a:xfrm>
            <a:off x="5780178" y="1862968"/>
            <a:ext cx="671358" cy="671358"/>
            <a:chOff x="6535625" y="760425"/>
            <a:chExt cx="1665900" cy="1665900"/>
          </a:xfrm>
        </p:grpSpPr>
        <p:sp>
          <p:nvSpPr>
            <p:cNvPr id="4584" name="Google Shape;4584;p45"/>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45"/>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45"/>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45"/>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88" name="Google Shape;4588;p45"/>
          <p:cNvGrpSpPr/>
          <p:nvPr/>
        </p:nvGrpSpPr>
        <p:grpSpPr>
          <a:xfrm>
            <a:off x="716994" y="3531369"/>
            <a:ext cx="1340789" cy="640830"/>
            <a:chOff x="238125" y="1151100"/>
            <a:chExt cx="7139450" cy="3412300"/>
          </a:xfrm>
        </p:grpSpPr>
        <p:sp>
          <p:nvSpPr>
            <p:cNvPr id="4589" name="Google Shape;4589;p45"/>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45"/>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45"/>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45"/>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45"/>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45"/>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45"/>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45"/>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45"/>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45"/>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45"/>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45"/>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01" name="Google Shape;4601;p45"/>
          <p:cNvGrpSpPr/>
          <p:nvPr/>
        </p:nvGrpSpPr>
        <p:grpSpPr>
          <a:xfrm>
            <a:off x="5584217" y="2734650"/>
            <a:ext cx="985357" cy="585764"/>
            <a:chOff x="5145061" y="2881789"/>
            <a:chExt cx="1107641" cy="658458"/>
          </a:xfrm>
        </p:grpSpPr>
        <p:grpSp>
          <p:nvGrpSpPr>
            <p:cNvPr id="4602" name="Google Shape;4602;p45"/>
            <p:cNvGrpSpPr/>
            <p:nvPr/>
          </p:nvGrpSpPr>
          <p:grpSpPr>
            <a:xfrm>
              <a:off x="5722989" y="3244587"/>
              <a:ext cx="529713" cy="295659"/>
              <a:chOff x="5722989" y="3244587"/>
              <a:chExt cx="529713" cy="295659"/>
            </a:xfrm>
          </p:grpSpPr>
          <p:sp>
            <p:nvSpPr>
              <p:cNvPr id="4603" name="Google Shape;4603;p45"/>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604" name="Google Shape;4604;p45"/>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605" name="Google Shape;4605;p45"/>
            <p:cNvGrpSpPr/>
            <p:nvPr/>
          </p:nvGrpSpPr>
          <p:grpSpPr>
            <a:xfrm>
              <a:off x="5145061" y="3244587"/>
              <a:ext cx="536807" cy="295659"/>
              <a:chOff x="5145061" y="3244587"/>
              <a:chExt cx="536807" cy="295659"/>
            </a:xfrm>
          </p:grpSpPr>
          <p:sp>
            <p:nvSpPr>
              <p:cNvPr id="4606" name="Google Shape;4606;p45"/>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607" name="Google Shape;4607;p45"/>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608" name="Google Shape;4608;p45"/>
            <p:cNvGrpSpPr/>
            <p:nvPr/>
          </p:nvGrpSpPr>
          <p:grpSpPr>
            <a:xfrm>
              <a:off x="5341327" y="2898245"/>
              <a:ext cx="532309" cy="614891"/>
              <a:chOff x="5341327" y="2898245"/>
              <a:chExt cx="532309" cy="614891"/>
            </a:xfrm>
          </p:grpSpPr>
          <p:sp>
            <p:nvSpPr>
              <p:cNvPr id="4609" name="Google Shape;4609;p45"/>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610" name="Google Shape;4610;p45"/>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4611" name="Google Shape;4611;p45"/>
            <p:cNvGrpSpPr/>
            <p:nvPr/>
          </p:nvGrpSpPr>
          <p:grpSpPr>
            <a:xfrm>
              <a:off x="5532290" y="2881789"/>
              <a:ext cx="620516" cy="305456"/>
              <a:chOff x="5532290" y="2881789"/>
              <a:chExt cx="620516" cy="305456"/>
            </a:xfrm>
          </p:grpSpPr>
          <p:sp>
            <p:nvSpPr>
              <p:cNvPr id="4612" name="Google Shape;4612;p45"/>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4613" name="Google Shape;4613;p45"/>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4614" name="Google Shape;4614;p45"/>
          <p:cNvGrpSpPr/>
          <p:nvPr/>
        </p:nvGrpSpPr>
        <p:grpSpPr>
          <a:xfrm>
            <a:off x="8163140" y="3526708"/>
            <a:ext cx="269068" cy="645491"/>
            <a:chOff x="7026852" y="3311869"/>
            <a:chExt cx="434331" cy="1041954"/>
          </a:xfrm>
        </p:grpSpPr>
        <p:sp>
          <p:nvSpPr>
            <p:cNvPr id="4615" name="Google Shape;4615;p45"/>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45"/>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45"/>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18" name="Google Shape;4618;p45"/>
          <p:cNvGrpSpPr/>
          <p:nvPr/>
        </p:nvGrpSpPr>
        <p:grpSpPr>
          <a:xfrm>
            <a:off x="6179721" y="3565945"/>
            <a:ext cx="293882" cy="293836"/>
            <a:chOff x="4873519" y="3311869"/>
            <a:chExt cx="499374" cy="499296"/>
          </a:xfrm>
        </p:grpSpPr>
        <p:sp>
          <p:nvSpPr>
            <p:cNvPr id="4619" name="Google Shape;4619;p45"/>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45"/>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1" name="Google Shape;4621;p45"/>
          <p:cNvGrpSpPr/>
          <p:nvPr/>
        </p:nvGrpSpPr>
        <p:grpSpPr>
          <a:xfrm>
            <a:off x="6179721" y="3878317"/>
            <a:ext cx="293882" cy="293882"/>
            <a:chOff x="4873519" y="3875839"/>
            <a:chExt cx="499374" cy="499374"/>
          </a:xfrm>
        </p:grpSpPr>
        <p:sp>
          <p:nvSpPr>
            <p:cNvPr id="4622" name="Google Shape;4622;p45"/>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45"/>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24" name="Google Shape;4624;p45"/>
          <p:cNvGrpSpPr/>
          <p:nvPr/>
        </p:nvGrpSpPr>
        <p:grpSpPr>
          <a:xfrm>
            <a:off x="2410248" y="1850269"/>
            <a:ext cx="698104" cy="698208"/>
            <a:chOff x="2565073" y="2075876"/>
            <a:chExt cx="672482" cy="672518"/>
          </a:xfrm>
        </p:grpSpPr>
        <p:sp>
          <p:nvSpPr>
            <p:cNvPr id="4625" name="Google Shape;4625;p45"/>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45"/>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45"/>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45"/>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45"/>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45"/>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31" name="Google Shape;4631;p45"/>
          <p:cNvGrpSpPr/>
          <p:nvPr/>
        </p:nvGrpSpPr>
        <p:grpSpPr>
          <a:xfrm>
            <a:off x="5633660" y="3534870"/>
            <a:ext cx="438354" cy="637329"/>
            <a:chOff x="1697726" y="3244179"/>
            <a:chExt cx="788124" cy="1146069"/>
          </a:xfrm>
        </p:grpSpPr>
        <p:sp>
          <p:nvSpPr>
            <p:cNvPr id="4632" name="Google Shape;4632;p45"/>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45"/>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34" name="Google Shape;4634;p45"/>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35" name="Google Shape;4635;p45"/>
          <p:cNvGrpSpPr/>
          <p:nvPr/>
        </p:nvGrpSpPr>
        <p:grpSpPr>
          <a:xfrm>
            <a:off x="7634874" y="1863232"/>
            <a:ext cx="799565" cy="670282"/>
            <a:chOff x="7617850" y="2063282"/>
            <a:chExt cx="799565" cy="670282"/>
          </a:xfrm>
        </p:grpSpPr>
        <p:cxnSp>
          <p:nvCxnSpPr>
            <p:cNvPr id="4636" name="Google Shape;4636;p45"/>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37" name="Google Shape;4637;p45"/>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38" name="Google Shape;4638;p45"/>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39" name="Google Shape;4639;p45"/>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4640" name="Google Shape;4640;p45"/>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4641" name="Google Shape;4641;p45"/>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4642" name="Google Shape;4642;p45"/>
            <p:cNvGrpSpPr/>
            <p:nvPr/>
          </p:nvGrpSpPr>
          <p:grpSpPr>
            <a:xfrm>
              <a:off x="7734309" y="2063282"/>
              <a:ext cx="570957" cy="620095"/>
              <a:chOff x="7734309" y="2063282"/>
              <a:chExt cx="570957" cy="620095"/>
            </a:xfrm>
          </p:grpSpPr>
          <p:grpSp>
            <p:nvGrpSpPr>
              <p:cNvPr id="4643" name="Google Shape;4643;p45"/>
              <p:cNvGrpSpPr/>
              <p:nvPr/>
            </p:nvGrpSpPr>
            <p:grpSpPr>
              <a:xfrm>
                <a:off x="8031573" y="2063282"/>
                <a:ext cx="273693" cy="620095"/>
                <a:chOff x="8031573" y="2063282"/>
                <a:chExt cx="273693" cy="620095"/>
              </a:xfrm>
            </p:grpSpPr>
            <p:sp>
              <p:nvSpPr>
                <p:cNvPr id="4644" name="Google Shape;4644;p4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4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4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4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48" name="Google Shape;4648;p45"/>
              <p:cNvGrpSpPr/>
              <p:nvPr/>
            </p:nvGrpSpPr>
            <p:grpSpPr>
              <a:xfrm flipH="1">
                <a:off x="7734309" y="2063282"/>
                <a:ext cx="273693" cy="620095"/>
                <a:chOff x="8031573" y="2063282"/>
                <a:chExt cx="273693" cy="620095"/>
              </a:xfrm>
            </p:grpSpPr>
            <p:sp>
              <p:nvSpPr>
                <p:cNvPr id="4649" name="Google Shape;4649;p45"/>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45"/>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45"/>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45"/>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4653" name="Google Shape;4653;p45"/>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45"/>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55" name="Google Shape;4655;p45"/>
          <p:cNvGrpSpPr/>
          <p:nvPr/>
        </p:nvGrpSpPr>
        <p:grpSpPr>
          <a:xfrm>
            <a:off x="7821480" y="2716716"/>
            <a:ext cx="602567" cy="601884"/>
            <a:chOff x="1186975" y="238125"/>
            <a:chExt cx="5244275" cy="5238325"/>
          </a:xfrm>
        </p:grpSpPr>
        <p:sp>
          <p:nvSpPr>
            <p:cNvPr id="4656" name="Google Shape;4656;p45"/>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45"/>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45"/>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45"/>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60" name="Google Shape;4660;p45"/>
          <p:cNvGrpSpPr/>
          <p:nvPr/>
        </p:nvGrpSpPr>
        <p:grpSpPr>
          <a:xfrm>
            <a:off x="3264218" y="1856199"/>
            <a:ext cx="651848" cy="687338"/>
            <a:chOff x="3400515" y="2056248"/>
            <a:chExt cx="698134" cy="735987"/>
          </a:xfrm>
        </p:grpSpPr>
        <p:grpSp>
          <p:nvGrpSpPr>
            <p:cNvPr id="4661" name="Google Shape;4661;p45"/>
            <p:cNvGrpSpPr/>
            <p:nvPr/>
          </p:nvGrpSpPr>
          <p:grpSpPr>
            <a:xfrm>
              <a:off x="3400515" y="2283913"/>
              <a:ext cx="312919" cy="219900"/>
              <a:chOff x="3400515" y="2283913"/>
              <a:chExt cx="312919" cy="219900"/>
            </a:xfrm>
          </p:grpSpPr>
          <p:sp>
            <p:nvSpPr>
              <p:cNvPr id="4662" name="Google Shape;4662;p45"/>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663" name="Google Shape;4663;p45"/>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4664" name="Google Shape;4664;p45"/>
            <p:cNvGrpSpPr/>
            <p:nvPr/>
          </p:nvGrpSpPr>
          <p:grpSpPr>
            <a:xfrm>
              <a:off x="3547823" y="2461089"/>
              <a:ext cx="219900" cy="331146"/>
              <a:chOff x="3547823" y="2461089"/>
              <a:chExt cx="219900" cy="331146"/>
            </a:xfrm>
          </p:grpSpPr>
          <p:sp>
            <p:nvSpPr>
              <p:cNvPr id="4665" name="Google Shape;4665;p45"/>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666" name="Google Shape;4666;p45"/>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4667" name="Google Shape;4667;p45"/>
            <p:cNvGrpSpPr/>
            <p:nvPr/>
          </p:nvGrpSpPr>
          <p:grpSpPr>
            <a:xfrm>
              <a:off x="3734138" y="2461089"/>
              <a:ext cx="219900" cy="331146"/>
              <a:chOff x="3734138" y="2461089"/>
              <a:chExt cx="219900" cy="331146"/>
            </a:xfrm>
          </p:grpSpPr>
          <p:sp>
            <p:nvSpPr>
              <p:cNvPr id="4668" name="Google Shape;4668;p45"/>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669" name="Google Shape;4669;p45"/>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4670" name="Google Shape;4670;p45"/>
            <p:cNvGrpSpPr/>
            <p:nvPr/>
          </p:nvGrpSpPr>
          <p:grpSpPr>
            <a:xfrm>
              <a:off x="3787560" y="2281742"/>
              <a:ext cx="311089" cy="219900"/>
              <a:chOff x="3787560" y="2281742"/>
              <a:chExt cx="311089" cy="219900"/>
            </a:xfrm>
          </p:grpSpPr>
          <p:sp>
            <p:nvSpPr>
              <p:cNvPr id="4671" name="Google Shape;4671;p45"/>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4672" name="Google Shape;4672;p45"/>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4673" name="Google Shape;4673;p45"/>
            <p:cNvGrpSpPr/>
            <p:nvPr/>
          </p:nvGrpSpPr>
          <p:grpSpPr>
            <a:xfrm>
              <a:off x="3637290" y="2056248"/>
              <a:ext cx="219900" cy="330736"/>
              <a:chOff x="3637290" y="2056248"/>
              <a:chExt cx="219900" cy="330736"/>
            </a:xfrm>
          </p:grpSpPr>
          <p:sp>
            <p:nvSpPr>
              <p:cNvPr id="4674" name="Google Shape;4674;p45"/>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4675" name="Google Shape;4675;p45"/>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4676" name="Google Shape;4676;p45"/>
          <p:cNvGrpSpPr/>
          <p:nvPr/>
        </p:nvGrpSpPr>
        <p:grpSpPr>
          <a:xfrm>
            <a:off x="2555923" y="2726206"/>
            <a:ext cx="1268144" cy="592394"/>
            <a:chOff x="238125" y="1188750"/>
            <a:chExt cx="7140450" cy="3335550"/>
          </a:xfrm>
        </p:grpSpPr>
        <p:sp>
          <p:nvSpPr>
            <p:cNvPr id="4677" name="Google Shape;4677;p45"/>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45"/>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45"/>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45"/>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45"/>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2" name="Google Shape;4682;p45"/>
          <p:cNvGrpSpPr/>
          <p:nvPr/>
        </p:nvGrpSpPr>
        <p:grpSpPr>
          <a:xfrm>
            <a:off x="6663824" y="2728360"/>
            <a:ext cx="1053944" cy="590147"/>
            <a:chOff x="238125" y="1335475"/>
            <a:chExt cx="5418735" cy="3034175"/>
          </a:xfrm>
        </p:grpSpPr>
        <p:sp>
          <p:nvSpPr>
            <p:cNvPr id="4683" name="Google Shape;4683;p45"/>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45"/>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45"/>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86" name="Google Shape;4686;p45"/>
          <p:cNvGrpSpPr/>
          <p:nvPr/>
        </p:nvGrpSpPr>
        <p:grpSpPr>
          <a:xfrm>
            <a:off x="4094633" y="3533260"/>
            <a:ext cx="1268207" cy="638939"/>
            <a:chOff x="3967651" y="3645904"/>
            <a:chExt cx="1479304" cy="745292"/>
          </a:xfrm>
        </p:grpSpPr>
        <p:grpSp>
          <p:nvGrpSpPr>
            <p:cNvPr id="4687" name="Google Shape;4687;p45"/>
            <p:cNvGrpSpPr/>
            <p:nvPr/>
          </p:nvGrpSpPr>
          <p:grpSpPr>
            <a:xfrm>
              <a:off x="3967651" y="4009026"/>
              <a:ext cx="1479304" cy="382170"/>
              <a:chOff x="3967651" y="4009026"/>
              <a:chExt cx="1479304" cy="382170"/>
            </a:xfrm>
          </p:grpSpPr>
          <p:grpSp>
            <p:nvGrpSpPr>
              <p:cNvPr id="4688" name="Google Shape;4688;p45"/>
              <p:cNvGrpSpPr/>
              <p:nvPr/>
            </p:nvGrpSpPr>
            <p:grpSpPr>
              <a:xfrm>
                <a:off x="4892216" y="4195630"/>
                <a:ext cx="554739" cy="195566"/>
                <a:chOff x="3604375" y="4892160"/>
                <a:chExt cx="1651500" cy="582215"/>
              </a:xfrm>
            </p:grpSpPr>
            <p:sp>
              <p:nvSpPr>
                <p:cNvPr id="4689" name="Google Shape;4689;p45"/>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45"/>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1" name="Google Shape;4691;p45"/>
              <p:cNvGrpSpPr/>
              <p:nvPr/>
            </p:nvGrpSpPr>
            <p:grpSpPr>
              <a:xfrm>
                <a:off x="3967651" y="4146303"/>
                <a:ext cx="579402" cy="244893"/>
                <a:chOff x="851875" y="4745310"/>
                <a:chExt cx="1724925" cy="729065"/>
              </a:xfrm>
            </p:grpSpPr>
            <p:sp>
              <p:nvSpPr>
                <p:cNvPr id="4692" name="Google Shape;4692;p45"/>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45"/>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94" name="Google Shape;4694;p45"/>
              <p:cNvGrpSpPr/>
              <p:nvPr/>
            </p:nvGrpSpPr>
            <p:grpSpPr>
              <a:xfrm>
                <a:off x="4460753" y="4009026"/>
                <a:ext cx="493110" cy="382170"/>
                <a:chOff x="2319875" y="4336625"/>
                <a:chExt cx="1468025" cy="1137750"/>
              </a:xfrm>
            </p:grpSpPr>
            <p:sp>
              <p:nvSpPr>
                <p:cNvPr id="4695" name="Google Shape;4695;p45"/>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45"/>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697" name="Google Shape;4697;p45"/>
            <p:cNvGrpSpPr/>
            <p:nvPr/>
          </p:nvGrpSpPr>
          <p:grpSpPr>
            <a:xfrm>
              <a:off x="4479443" y="3645904"/>
              <a:ext cx="455965" cy="388789"/>
              <a:chOff x="2957425" y="238100"/>
              <a:chExt cx="1910200" cy="1628775"/>
            </a:xfrm>
          </p:grpSpPr>
          <p:sp>
            <p:nvSpPr>
              <p:cNvPr id="4698" name="Google Shape;4698;p45"/>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45"/>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45"/>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45"/>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45"/>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45"/>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45"/>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45"/>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45"/>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45"/>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08" name="Google Shape;4708;p45"/>
          <p:cNvGrpSpPr/>
          <p:nvPr/>
        </p:nvGrpSpPr>
        <p:grpSpPr>
          <a:xfrm>
            <a:off x="2480746" y="3534460"/>
            <a:ext cx="1243128" cy="637739"/>
            <a:chOff x="2496310" y="3693351"/>
            <a:chExt cx="1342906" cy="688926"/>
          </a:xfrm>
        </p:grpSpPr>
        <p:grpSp>
          <p:nvGrpSpPr>
            <p:cNvPr id="4709" name="Google Shape;4709;p45"/>
            <p:cNvGrpSpPr/>
            <p:nvPr/>
          </p:nvGrpSpPr>
          <p:grpSpPr>
            <a:xfrm>
              <a:off x="2496310" y="3693351"/>
              <a:ext cx="1342906" cy="688875"/>
              <a:chOff x="2496310" y="3693351"/>
              <a:chExt cx="1342906" cy="688875"/>
            </a:xfrm>
          </p:grpSpPr>
          <p:sp>
            <p:nvSpPr>
              <p:cNvPr id="4710" name="Google Shape;4710;p45"/>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45"/>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45"/>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45"/>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45"/>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45"/>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16" name="Google Shape;4716;p45"/>
              <p:cNvCxnSpPr>
                <a:stCxn id="4714"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4717" name="Google Shape;4717;p45"/>
              <p:cNvCxnSpPr>
                <a:stCxn id="4711"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4718" name="Google Shape;4718;p45"/>
              <p:cNvCxnSpPr>
                <a:stCxn id="4712"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719" name="Google Shape;4719;p45"/>
              <p:cNvCxnSpPr>
                <a:stCxn id="4715"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4720" name="Google Shape;4720;p45"/>
              <p:cNvCxnSpPr>
                <a:stCxn id="4713"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4721" name="Google Shape;4721;p45"/>
            <p:cNvGrpSpPr/>
            <p:nvPr/>
          </p:nvGrpSpPr>
          <p:grpSpPr>
            <a:xfrm>
              <a:off x="2675275" y="3930557"/>
              <a:ext cx="1003306" cy="451719"/>
              <a:chOff x="2675275" y="4174282"/>
              <a:chExt cx="1003306" cy="451719"/>
            </a:xfrm>
          </p:grpSpPr>
          <p:sp>
            <p:nvSpPr>
              <p:cNvPr id="4722" name="Google Shape;4722;p45"/>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45"/>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45"/>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25" name="Google Shape;4725;p45"/>
          <p:cNvGrpSpPr/>
          <p:nvPr/>
        </p:nvGrpSpPr>
        <p:grpSpPr>
          <a:xfrm>
            <a:off x="1654417" y="971307"/>
            <a:ext cx="574511" cy="874709"/>
            <a:chOff x="1715404" y="1112080"/>
            <a:chExt cx="642270" cy="977984"/>
          </a:xfrm>
        </p:grpSpPr>
        <p:grpSp>
          <p:nvGrpSpPr>
            <p:cNvPr id="4726" name="Google Shape;4726;p45"/>
            <p:cNvGrpSpPr/>
            <p:nvPr/>
          </p:nvGrpSpPr>
          <p:grpSpPr>
            <a:xfrm>
              <a:off x="1715404" y="1112080"/>
              <a:ext cx="642270" cy="977984"/>
              <a:chOff x="1715404" y="1112080"/>
              <a:chExt cx="642270" cy="977984"/>
            </a:xfrm>
          </p:grpSpPr>
          <p:sp>
            <p:nvSpPr>
              <p:cNvPr id="4727" name="Google Shape;4727;p45"/>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45"/>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9" name="Google Shape;4729;p45"/>
            <p:cNvGrpSpPr/>
            <p:nvPr/>
          </p:nvGrpSpPr>
          <p:grpSpPr>
            <a:xfrm>
              <a:off x="1768927" y="1165603"/>
              <a:ext cx="535225" cy="851367"/>
              <a:chOff x="1768927" y="1165603"/>
              <a:chExt cx="535225" cy="851367"/>
            </a:xfrm>
          </p:grpSpPr>
          <p:sp>
            <p:nvSpPr>
              <p:cNvPr id="4730" name="Google Shape;4730;p45"/>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45"/>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2" name="Google Shape;4732;p45"/>
            <p:cNvGrpSpPr/>
            <p:nvPr/>
          </p:nvGrpSpPr>
          <p:grpSpPr>
            <a:xfrm>
              <a:off x="1822449" y="1219125"/>
              <a:ext cx="428180" cy="718859"/>
              <a:chOff x="1822449" y="1219125"/>
              <a:chExt cx="428180" cy="718859"/>
            </a:xfrm>
          </p:grpSpPr>
          <p:sp>
            <p:nvSpPr>
              <p:cNvPr id="4733" name="Google Shape;4733;p45"/>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45"/>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5" name="Google Shape;4735;p45"/>
            <p:cNvGrpSpPr/>
            <p:nvPr/>
          </p:nvGrpSpPr>
          <p:grpSpPr>
            <a:xfrm>
              <a:off x="1875972" y="1272648"/>
              <a:ext cx="321135" cy="586939"/>
              <a:chOff x="1875972" y="1272648"/>
              <a:chExt cx="321135" cy="586939"/>
            </a:xfrm>
          </p:grpSpPr>
          <p:sp>
            <p:nvSpPr>
              <p:cNvPr id="4736" name="Google Shape;4736;p45"/>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45"/>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38" name="Google Shape;4738;p45"/>
          <p:cNvGrpSpPr/>
          <p:nvPr/>
        </p:nvGrpSpPr>
        <p:grpSpPr>
          <a:xfrm>
            <a:off x="7761578" y="3528028"/>
            <a:ext cx="293855" cy="644170"/>
            <a:chOff x="241025" y="3151575"/>
            <a:chExt cx="293855" cy="644170"/>
          </a:xfrm>
        </p:grpSpPr>
        <p:sp>
          <p:nvSpPr>
            <p:cNvPr id="4739" name="Google Shape;4739;p45"/>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45"/>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41" name="Google Shape;4741;p45"/>
          <p:cNvGrpSpPr/>
          <p:nvPr/>
        </p:nvGrpSpPr>
        <p:grpSpPr>
          <a:xfrm>
            <a:off x="709562" y="2728028"/>
            <a:ext cx="1779649" cy="591620"/>
            <a:chOff x="246070" y="1983375"/>
            <a:chExt cx="1855347" cy="616849"/>
          </a:xfrm>
        </p:grpSpPr>
        <p:sp>
          <p:nvSpPr>
            <p:cNvPr id="4742" name="Google Shape;4742;p45"/>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45"/>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45"/>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45"/>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45"/>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45"/>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45"/>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45"/>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45"/>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51" name="Google Shape;4751;p45"/>
          <p:cNvGrpSpPr/>
          <p:nvPr/>
        </p:nvGrpSpPr>
        <p:grpSpPr>
          <a:xfrm>
            <a:off x="2320428" y="971307"/>
            <a:ext cx="711055" cy="745993"/>
            <a:chOff x="2496269" y="1171698"/>
            <a:chExt cx="761953" cy="799392"/>
          </a:xfrm>
        </p:grpSpPr>
        <p:grpSp>
          <p:nvGrpSpPr>
            <p:cNvPr id="4752" name="Google Shape;4752;p45"/>
            <p:cNvGrpSpPr/>
            <p:nvPr/>
          </p:nvGrpSpPr>
          <p:grpSpPr>
            <a:xfrm>
              <a:off x="2496269" y="1171698"/>
              <a:ext cx="761953" cy="723022"/>
              <a:chOff x="2496269" y="1171698"/>
              <a:chExt cx="761953" cy="723022"/>
            </a:xfrm>
          </p:grpSpPr>
          <p:sp>
            <p:nvSpPr>
              <p:cNvPr id="4753" name="Google Shape;4753;p45"/>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45"/>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55" name="Google Shape;4755;p45"/>
              <p:cNvGrpSpPr/>
              <p:nvPr/>
            </p:nvGrpSpPr>
            <p:grpSpPr>
              <a:xfrm>
                <a:off x="2496269" y="1171698"/>
                <a:ext cx="761953" cy="723022"/>
                <a:chOff x="2496269" y="1120652"/>
                <a:chExt cx="761953" cy="723022"/>
              </a:xfrm>
            </p:grpSpPr>
            <p:grpSp>
              <p:nvGrpSpPr>
                <p:cNvPr id="4756" name="Google Shape;4756;p45"/>
                <p:cNvGrpSpPr/>
                <p:nvPr/>
              </p:nvGrpSpPr>
              <p:grpSpPr>
                <a:xfrm>
                  <a:off x="2496269" y="1120652"/>
                  <a:ext cx="761953" cy="723022"/>
                  <a:chOff x="2496269" y="1120652"/>
                  <a:chExt cx="761953" cy="723022"/>
                </a:xfrm>
              </p:grpSpPr>
              <p:grpSp>
                <p:nvGrpSpPr>
                  <p:cNvPr id="4757" name="Google Shape;4757;p45"/>
                  <p:cNvGrpSpPr/>
                  <p:nvPr/>
                </p:nvGrpSpPr>
                <p:grpSpPr>
                  <a:xfrm>
                    <a:off x="2496269" y="1304589"/>
                    <a:ext cx="407089" cy="305057"/>
                    <a:chOff x="2496269" y="1304589"/>
                    <a:chExt cx="407089" cy="305057"/>
                  </a:xfrm>
                </p:grpSpPr>
                <p:sp>
                  <p:nvSpPr>
                    <p:cNvPr id="4758" name="Google Shape;4758;p45"/>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45"/>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0" name="Google Shape;4760;p45"/>
                  <p:cNvGrpSpPr/>
                  <p:nvPr/>
                </p:nvGrpSpPr>
                <p:grpSpPr>
                  <a:xfrm>
                    <a:off x="2586468" y="1493376"/>
                    <a:ext cx="358850" cy="349656"/>
                    <a:chOff x="2586468" y="1493376"/>
                    <a:chExt cx="358850" cy="349656"/>
                  </a:xfrm>
                </p:grpSpPr>
                <p:sp>
                  <p:nvSpPr>
                    <p:cNvPr id="4761" name="Google Shape;4761;p45"/>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45"/>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3" name="Google Shape;4763;p45"/>
                  <p:cNvGrpSpPr/>
                  <p:nvPr/>
                </p:nvGrpSpPr>
                <p:grpSpPr>
                  <a:xfrm>
                    <a:off x="2807939" y="1494024"/>
                    <a:ext cx="358857" cy="349650"/>
                    <a:chOff x="2807939" y="1494024"/>
                    <a:chExt cx="358857" cy="349650"/>
                  </a:xfrm>
                </p:grpSpPr>
                <p:sp>
                  <p:nvSpPr>
                    <p:cNvPr id="4764" name="Google Shape;4764;p45"/>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45"/>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6" name="Google Shape;4766;p45"/>
                  <p:cNvGrpSpPr/>
                  <p:nvPr/>
                </p:nvGrpSpPr>
                <p:grpSpPr>
                  <a:xfrm>
                    <a:off x="2851133" y="1305635"/>
                    <a:ext cx="407089" cy="305057"/>
                    <a:chOff x="2851133" y="1305635"/>
                    <a:chExt cx="407089" cy="305057"/>
                  </a:xfrm>
                </p:grpSpPr>
                <p:sp>
                  <p:nvSpPr>
                    <p:cNvPr id="4767" name="Google Shape;4767;p45"/>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45"/>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69" name="Google Shape;4769;p45"/>
                  <p:cNvGrpSpPr/>
                  <p:nvPr/>
                </p:nvGrpSpPr>
                <p:grpSpPr>
                  <a:xfrm>
                    <a:off x="2727495" y="1120652"/>
                    <a:ext cx="300271" cy="396358"/>
                    <a:chOff x="2727495" y="1120652"/>
                    <a:chExt cx="300271" cy="396358"/>
                  </a:xfrm>
                </p:grpSpPr>
                <p:sp>
                  <p:nvSpPr>
                    <p:cNvPr id="4770" name="Google Shape;4770;p45"/>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45"/>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72" name="Google Shape;4772;p45"/>
                <p:cNvGrpSpPr/>
                <p:nvPr/>
              </p:nvGrpSpPr>
              <p:grpSpPr>
                <a:xfrm>
                  <a:off x="2722305" y="1350460"/>
                  <a:ext cx="308357" cy="308344"/>
                  <a:chOff x="2722305" y="1350460"/>
                  <a:chExt cx="308357" cy="308344"/>
                </a:xfrm>
              </p:grpSpPr>
              <p:sp>
                <p:nvSpPr>
                  <p:cNvPr id="4773" name="Google Shape;4773;p45"/>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774" name="Google Shape;4774;p45"/>
                  <p:cNvGrpSpPr/>
                  <p:nvPr/>
                </p:nvGrpSpPr>
                <p:grpSpPr>
                  <a:xfrm>
                    <a:off x="2725064" y="1364529"/>
                    <a:ext cx="297954" cy="280182"/>
                    <a:chOff x="2725064" y="1364529"/>
                    <a:chExt cx="297954" cy="280182"/>
                  </a:xfrm>
                </p:grpSpPr>
                <p:sp>
                  <p:nvSpPr>
                    <p:cNvPr id="4775" name="Google Shape;4775;p45"/>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45"/>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45"/>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45"/>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45"/>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4780" name="Google Shape;4780;p45"/>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45"/>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45"/>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45"/>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45"/>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5" name="Google Shape;4785;p45"/>
          <p:cNvGrpSpPr/>
          <p:nvPr/>
        </p:nvGrpSpPr>
        <p:grpSpPr>
          <a:xfrm>
            <a:off x="3909129" y="2727412"/>
            <a:ext cx="1569144" cy="591015"/>
            <a:chOff x="3820100" y="3023049"/>
            <a:chExt cx="1303926" cy="491162"/>
          </a:xfrm>
        </p:grpSpPr>
        <p:grpSp>
          <p:nvGrpSpPr>
            <p:cNvPr id="4786" name="Google Shape;4786;p45"/>
            <p:cNvGrpSpPr/>
            <p:nvPr/>
          </p:nvGrpSpPr>
          <p:grpSpPr>
            <a:xfrm>
              <a:off x="3820100" y="3023072"/>
              <a:ext cx="1303926" cy="491139"/>
              <a:chOff x="3820100" y="3023072"/>
              <a:chExt cx="1303926" cy="491139"/>
            </a:xfrm>
          </p:grpSpPr>
          <p:sp>
            <p:nvSpPr>
              <p:cNvPr id="4787" name="Google Shape;4787;p45"/>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45"/>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9" name="Google Shape;4789;p45"/>
            <p:cNvGrpSpPr/>
            <p:nvPr/>
          </p:nvGrpSpPr>
          <p:grpSpPr>
            <a:xfrm>
              <a:off x="4132439" y="3023645"/>
              <a:ext cx="393633" cy="177096"/>
              <a:chOff x="4132439" y="3023645"/>
              <a:chExt cx="393633" cy="177096"/>
            </a:xfrm>
          </p:grpSpPr>
          <p:sp>
            <p:nvSpPr>
              <p:cNvPr id="4790" name="Google Shape;4790;p45"/>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45"/>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2" name="Google Shape;4792;p45"/>
            <p:cNvGrpSpPr/>
            <p:nvPr/>
          </p:nvGrpSpPr>
          <p:grpSpPr>
            <a:xfrm>
              <a:off x="3921811" y="3023049"/>
              <a:ext cx="1002397" cy="388943"/>
              <a:chOff x="3921811" y="3023049"/>
              <a:chExt cx="1002397" cy="388943"/>
            </a:xfrm>
          </p:grpSpPr>
          <p:sp>
            <p:nvSpPr>
              <p:cNvPr id="4793" name="Google Shape;4793;p45"/>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45"/>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95" name="Google Shape;4795;p45"/>
            <p:cNvGrpSpPr/>
            <p:nvPr/>
          </p:nvGrpSpPr>
          <p:grpSpPr>
            <a:xfrm>
              <a:off x="4023645" y="3023049"/>
              <a:ext cx="683032" cy="286722"/>
              <a:chOff x="4023645" y="3023049"/>
              <a:chExt cx="683032" cy="286722"/>
            </a:xfrm>
          </p:grpSpPr>
          <p:sp>
            <p:nvSpPr>
              <p:cNvPr id="4796" name="Google Shape;4796;p45"/>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45"/>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98" name="Google Shape;4798;p45"/>
          <p:cNvGrpSpPr/>
          <p:nvPr/>
        </p:nvGrpSpPr>
        <p:grpSpPr>
          <a:xfrm>
            <a:off x="1541251" y="1854258"/>
            <a:ext cx="713522" cy="688025"/>
            <a:chOff x="1706078" y="2092648"/>
            <a:chExt cx="660913" cy="637296"/>
          </a:xfrm>
        </p:grpSpPr>
        <p:sp>
          <p:nvSpPr>
            <p:cNvPr id="4799" name="Google Shape;4799;p45"/>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00" name="Google Shape;4800;p45"/>
            <p:cNvGrpSpPr/>
            <p:nvPr/>
          </p:nvGrpSpPr>
          <p:grpSpPr>
            <a:xfrm>
              <a:off x="1706078" y="2092648"/>
              <a:ext cx="660913" cy="575241"/>
              <a:chOff x="1706078" y="2092648"/>
              <a:chExt cx="660913" cy="575241"/>
            </a:xfrm>
          </p:grpSpPr>
          <p:sp>
            <p:nvSpPr>
              <p:cNvPr id="4801" name="Google Shape;4801;p45"/>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45"/>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45"/>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804" name="Google Shape;4804;p45"/>
          <p:cNvGrpSpPr/>
          <p:nvPr/>
        </p:nvGrpSpPr>
        <p:grpSpPr>
          <a:xfrm>
            <a:off x="6303109" y="971806"/>
            <a:ext cx="1317459" cy="684168"/>
            <a:chOff x="238125" y="999450"/>
            <a:chExt cx="7140700" cy="3708225"/>
          </a:xfrm>
        </p:grpSpPr>
        <p:sp>
          <p:nvSpPr>
            <p:cNvPr id="4805" name="Google Shape;4805;p45"/>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45"/>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45"/>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45"/>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45"/>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45"/>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45"/>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45"/>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45"/>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17" name="Shape 4817"/>
        <p:cNvGrpSpPr/>
        <p:nvPr/>
      </p:nvGrpSpPr>
      <p:grpSpPr>
        <a:xfrm>
          <a:off x="0" y="0"/>
          <a:ext cx="0" cy="0"/>
          <a:chOff x="0" y="0"/>
          <a:chExt cx="0" cy="0"/>
        </a:xfrm>
      </p:grpSpPr>
      <p:grpSp>
        <p:nvGrpSpPr>
          <p:cNvPr id="4818" name="Google Shape;4818;p46"/>
          <p:cNvGrpSpPr/>
          <p:nvPr/>
        </p:nvGrpSpPr>
        <p:grpSpPr>
          <a:xfrm>
            <a:off x="717027" y="967622"/>
            <a:ext cx="1636117" cy="1526144"/>
            <a:chOff x="729238" y="1179665"/>
            <a:chExt cx="1636117" cy="1526144"/>
          </a:xfrm>
        </p:grpSpPr>
        <p:grpSp>
          <p:nvGrpSpPr>
            <p:cNvPr id="4819" name="Google Shape;4819;p46"/>
            <p:cNvGrpSpPr/>
            <p:nvPr/>
          </p:nvGrpSpPr>
          <p:grpSpPr>
            <a:xfrm>
              <a:off x="729238" y="1179665"/>
              <a:ext cx="80700" cy="1526144"/>
              <a:chOff x="729238" y="1179665"/>
              <a:chExt cx="80700" cy="1526144"/>
            </a:xfrm>
          </p:grpSpPr>
          <p:sp>
            <p:nvSpPr>
              <p:cNvPr id="4820" name="Google Shape;4820;p46"/>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46"/>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46"/>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46"/>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46"/>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46"/>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46"/>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46"/>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46"/>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46"/>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0" name="Google Shape;4830;p46"/>
            <p:cNvGrpSpPr/>
            <p:nvPr/>
          </p:nvGrpSpPr>
          <p:grpSpPr>
            <a:xfrm>
              <a:off x="903098" y="1179665"/>
              <a:ext cx="80700" cy="1526144"/>
              <a:chOff x="903098" y="1179665"/>
              <a:chExt cx="80700" cy="1526144"/>
            </a:xfrm>
          </p:grpSpPr>
          <p:sp>
            <p:nvSpPr>
              <p:cNvPr id="4831" name="Google Shape;4831;p46"/>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46"/>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46"/>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46"/>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46"/>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46"/>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46"/>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46"/>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46"/>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46"/>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41" name="Google Shape;4841;p46"/>
            <p:cNvGrpSpPr/>
            <p:nvPr/>
          </p:nvGrpSpPr>
          <p:grpSpPr>
            <a:xfrm>
              <a:off x="1076958" y="1179665"/>
              <a:ext cx="80700" cy="1526144"/>
              <a:chOff x="1076958" y="1179665"/>
              <a:chExt cx="80700" cy="1526144"/>
            </a:xfrm>
          </p:grpSpPr>
          <p:sp>
            <p:nvSpPr>
              <p:cNvPr id="4842" name="Google Shape;4842;p46"/>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46"/>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46"/>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46"/>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46"/>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46"/>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46"/>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46"/>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46"/>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46"/>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52" name="Google Shape;4852;p46"/>
            <p:cNvGrpSpPr/>
            <p:nvPr/>
          </p:nvGrpSpPr>
          <p:grpSpPr>
            <a:xfrm>
              <a:off x="1247707" y="1179665"/>
              <a:ext cx="80700" cy="1526144"/>
              <a:chOff x="1247707" y="1179665"/>
              <a:chExt cx="80700" cy="1526144"/>
            </a:xfrm>
          </p:grpSpPr>
          <p:sp>
            <p:nvSpPr>
              <p:cNvPr id="4853" name="Google Shape;4853;p46"/>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46"/>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46"/>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46"/>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46"/>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46"/>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46"/>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46"/>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46"/>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46"/>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3" name="Google Shape;4863;p46"/>
            <p:cNvGrpSpPr/>
            <p:nvPr/>
          </p:nvGrpSpPr>
          <p:grpSpPr>
            <a:xfrm>
              <a:off x="1421567" y="1179665"/>
              <a:ext cx="80700" cy="1526144"/>
              <a:chOff x="1421567" y="1179665"/>
              <a:chExt cx="80700" cy="1526144"/>
            </a:xfrm>
          </p:grpSpPr>
          <p:sp>
            <p:nvSpPr>
              <p:cNvPr id="4864" name="Google Shape;4864;p46"/>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46"/>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46"/>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46"/>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46"/>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46"/>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46"/>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46"/>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46"/>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46"/>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74" name="Google Shape;4874;p46"/>
            <p:cNvGrpSpPr/>
            <p:nvPr/>
          </p:nvGrpSpPr>
          <p:grpSpPr>
            <a:xfrm>
              <a:off x="1592327" y="1179665"/>
              <a:ext cx="80700" cy="1526144"/>
              <a:chOff x="1592327" y="1179665"/>
              <a:chExt cx="80700" cy="1526144"/>
            </a:xfrm>
          </p:grpSpPr>
          <p:sp>
            <p:nvSpPr>
              <p:cNvPr id="4875" name="Google Shape;4875;p46"/>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46"/>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46"/>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46"/>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46"/>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46"/>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46"/>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46"/>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46"/>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46"/>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85" name="Google Shape;4885;p46"/>
            <p:cNvGrpSpPr/>
            <p:nvPr/>
          </p:nvGrpSpPr>
          <p:grpSpPr>
            <a:xfrm>
              <a:off x="1766187" y="1179665"/>
              <a:ext cx="80700" cy="1526144"/>
              <a:chOff x="1766187" y="1179665"/>
              <a:chExt cx="80700" cy="1526144"/>
            </a:xfrm>
          </p:grpSpPr>
          <p:sp>
            <p:nvSpPr>
              <p:cNvPr id="4886" name="Google Shape;4886;p46"/>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46"/>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46"/>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46"/>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46"/>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46"/>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46"/>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46"/>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46"/>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46"/>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6" name="Google Shape;4896;p46"/>
            <p:cNvGrpSpPr/>
            <p:nvPr/>
          </p:nvGrpSpPr>
          <p:grpSpPr>
            <a:xfrm>
              <a:off x="1936935" y="1179665"/>
              <a:ext cx="80700" cy="1526144"/>
              <a:chOff x="1936935" y="1179665"/>
              <a:chExt cx="80700" cy="1526144"/>
            </a:xfrm>
          </p:grpSpPr>
          <p:sp>
            <p:nvSpPr>
              <p:cNvPr id="4897" name="Google Shape;4897;p46"/>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46"/>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46"/>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46"/>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46"/>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46"/>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46"/>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46"/>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46"/>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46"/>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07" name="Google Shape;4907;p46"/>
            <p:cNvGrpSpPr/>
            <p:nvPr/>
          </p:nvGrpSpPr>
          <p:grpSpPr>
            <a:xfrm>
              <a:off x="2110795" y="1179665"/>
              <a:ext cx="80700" cy="1526144"/>
              <a:chOff x="2110795" y="1179665"/>
              <a:chExt cx="80700" cy="1526144"/>
            </a:xfrm>
          </p:grpSpPr>
          <p:sp>
            <p:nvSpPr>
              <p:cNvPr id="4908" name="Google Shape;4908;p46"/>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46"/>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46"/>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46"/>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46"/>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46"/>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46"/>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46"/>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46"/>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46"/>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18" name="Google Shape;4918;p46"/>
            <p:cNvGrpSpPr/>
            <p:nvPr/>
          </p:nvGrpSpPr>
          <p:grpSpPr>
            <a:xfrm>
              <a:off x="2284655" y="1179665"/>
              <a:ext cx="80700" cy="1526144"/>
              <a:chOff x="2284655" y="1179665"/>
              <a:chExt cx="80700" cy="1526144"/>
            </a:xfrm>
          </p:grpSpPr>
          <p:sp>
            <p:nvSpPr>
              <p:cNvPr id="4919" name="Google Shape;4919;p46"/>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46"/>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46"/>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46"/>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46"/>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46"/>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46"/>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46"/>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46"/>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46"/>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29" name="Google Shape;4929;p46"/>
          <p:cNvGrpSpPr/>
          <p:nvPr/>
        </p:nvGrpSpPr>
        <p:grpSpPr>
          <a:xfrm>
            <a:off x="2611693" y="986760"/>
            <a:ext cx="1364248" cy="1102133"/>
            <a:chOff x="2623904" y="1198803"/>
            <a:chExt cx="1364248" cy="1102133"/>
          </a:xfrm>
        </p:grpSpPr>
        <p:grpSp>
          <p:nvGrpSpPr>
            <p:cNvPr id="4930" name="Google Shape;4930;p46"/>
            <p:cNvGrpSpPr/>
            <p:nvPr/>
          </p:nvGrpSpPr>
          <p:grpSpPr>
            <a:xfrm>
              <a:off x="2623907" y="1198803"/>
              <a:ext cx="1364245" cy="273000"/>
              <a:chOff x="2623907" y="1198803"/>
              <a:chExt cx="1364245" cy="273000"/>
            </a:xfrm>
          </p:grpSpPr>
          <p:sp>
            <p:nvSpPr>
              <p:cNvPr id="4931" name="Google Shape;4931;p46"/>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46"/>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46"/>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46"/>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46"/>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36" name="Google Shape;4936;p46"/>
            <p:cNvGrpSpPr/>
            <p:nvPr/>
          </p:nvGrpSpPr>
          <p:grpSpPr>
            <a:xfrm>
              <a:off x="2623904" y="1476964"/>
              <a:ext cx="1364245" cy="273000"/>
              <a:chOff x="2623904" y="1476964"/>
              <a:chExt cx="1364245" cy="273000"/>
            </a:xfrm>
          </p:grpSpPr>
          <p:sp>
            <p:nvSpPr>
              <p:cNvPr id="4937" name="Google Shape;4937;p46"/>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46"/>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46"/>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46"/>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46"/>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2" name="Google Shape;4942;p46"/>
            <p:cNvGrpSpPr/>
            <p:nvPr/>
          </p:nvGrpSpPr>
          <p:grpSpPr>
            <a:xfrm>
              <a:off x="2623907" y="1749775"/>
              <a:ext cx="1364245" cy="273000"/>
              <a:chOff x="2623907" y="1749775"/>
              <a:chExt cx="1364245" cy="273000"/>
            </a:xfrm>
          </p:grpSpPr>
          <p:sp>
            <p:nvSpPr>
              <p:cNvPr id="4943" name="Google Shape;4943;p46"/>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46"/>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46"/>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46"/>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46"/>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48" name="Google Shape;4948;p46"/>
            <p:cNvGrpSpPr/>
            <p:nvPr/>
          </p:nvGrpSpPr>
          <p:grpSpPr>
            <a:xfrm>
              <a:off x="2623904" y="2027936"/>
              <a:ext cx="1364245" cy="273000"/>
              <a:chOff x="2623904" y="2027936"/>
              <a:chExt cx="1364245" cy="273000"/>
            </a:xfrm>
          </p:grpSpPr>
          <p:sp>
            <p:nvSpPr>
              <p:cNvPr id="4949" name="Google Shape;4949;p46"/>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46"/>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46"/>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46"/>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46"/>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954" name="Google Shape;4954;p46"/>
          <p:cNvGrpSpPr/>
          <p:nvPr/>
        </p:nvGrpSpPr>
        <p:grpSpPr>
          <a:xfrm>
            <a:off x="2601154" y="2445833"/>
            <a:ext cx="1387541" cy="159124"/>
            <a:chOff x="3200660" y="2180272"/>
            <a:chExt cx="2563824" cy="378237"/>
          </a:xfrm>
        </p:grpSpPr>
        <p:sp>
          <p:nvSpPr>
            <p:cNvPr id="4955" name="Google Shape;4955;p46"/>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46"/>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46"/>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46"/>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46"/>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46"/>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46"/>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46"/>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46"/>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46"/>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46"/>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46"/>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46"/>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46"/>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46"/>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46"/>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46"/>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46"/>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3" name="Google Shape;4973;p46"/>
          <p:cNvGrpSpPr/>
          <p:nvPr/>
        </p:nvGrpSpPr>
        <p:grpSpPr>
          <a:xfrm>
            <a:off x="2597679" y="2723597"/>
            <a:ext cx="1390502" cy="159625"/>
            <a:chOff x="3530150" y="2790075"/>
            <a:chExt cx="1962600" cy="225300"/>
          </a:xfrm>
        </p:grpSpPr>
        <p:sp>
          <p:nvSpPr>
            <p:cNvPr id="4974" name="Google Shape;4974;p46"/>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46"/>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6" name="Google Shape;4976;p46"/>
          <p:cNvGrpSpPr/>
          <p:nvPr/>
        </p:nvGrpSpPr>
        <p:grpSpPr>
          <a:xfrm>
            <a:off x="2597736" y="3001862"/>
            <a:ext cx="1411629" cy="154175"/>
            <a:chOff x="3558802" y="4011244"/>
            <a:chExt cx="1866000" cy="111600"/>
          </a:xfrm>
        </p:grpSpPr>
        <p:sp>
          <p:nvSpPr>
            <p:cNvPr id="4977" name="Google Shape;4977;p46"/>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46"/>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79" name="Google Shape;4979;p46"/>
          <p:cNvGrpSpPr/>
          <p:nvPr/>
        </p:nvGrpSpPr>
        <p:grpSpPr>
          <a:xfrm>
            <a:off x="2598024" y="2207432"/>
            <a:ext cx="1383503" cy="119761"/>
            <a:chOff x="3465975" y="2270258"/>
            <a:chExt cx="1986364" cy="171947"/>
          </a:xfrm>
        </p:grpSpPr>
        <p:sp>
          <p:nvSpPr>
            <p:cNvPr id="4980" name="Google Shape;4980;p46"/>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46"/>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46"/>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46"/>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46"/>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46"/>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46"/>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46"/>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88" name="Google Shape;4988;p46"/>
          <p:cNvGrpSpPr/>
          <p:nvPr/>
        </p:nvGrpSpPr>
        <p:grpSpPr>
          <a:xfrm>
            <a:off x="2609031" y="3571205"/>
            <a:ext cx="1369531" cy="195460"/>
            <a:chOff x="723300" y="4253549"/>
            <a:chExt cx="2276482" cy="324900"/>
          </a:xfrm>
        </p:grpSpPr>
        <p:sp>
          <p:nvSpPr>
            <p:cNvPr id="4989" name="Google Shape;4989;p46"/>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46"/>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46"/>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46"/>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46"/>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4" name="Google Shape;4994;p46"/>
          <p:cNvGrpSpPr/>
          <p:nvPr/>
        </p:nvGrpSpPr>
        <p:grpSpPr>
          <a:xfrm>
            <a:off x="2598592" y="3272446"/>
            <a:ext cx="1389066" cy="180119"/>
            <a:chOff x="705948" y="3788465"/>
            <a:chExt cx="2308953" cy="299400"/>
          </a:xfrm>
        </p:grpSpPr>
        <p:sp>
          <p:nvSpPr>
            <p:cNvPr id="4995" name="Google Shape;4995;p46"/>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46"/>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46"/>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46"/>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46"/>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0" name="Google Shape;5000;p46"/>
          <p:cNvGrpSpPr/>
          <p:nvPr/>
        </p:nvGrpSpPr>
        <p:grpSpPr>
          <a:xfrm>
            <a:off x="4195583" y="1876400"/>
            <a:ext cx="1433821" cy="191501"/>
            <a:chOff x="4273350" y="2088443"/>
            <a:chExt cx="1433821" cy="191501"/>
          </a:xfrm>
        </p:grpSpPr>
        <p:grpSp>
          <p:nvGrpSpPr>
            <p:cNvPr id="5001" name="Google Shape;5001;p46"/>
            <p:cNvGrpSpPr/>
            <p:nvPr/>
          </p:nvGrpSpPr>
          <p:grpSpPr>
            <a:xfrm>
              <a:off x="4273350" y="2088443"/>
              <a:ext cx="1433821" cy="0"/>
              <a:chOff x="5224975" y="2962250"/>
              <a:chExt cx="1544400" cy="0"/>
            </a:xfrm>
          </p:grpSpPr>
          <p:cxnSp>
            <p:nvCxnSpPr>
              <p:cNvPr id="5002" name="Google Shape;5002;p4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003" name="Google Shape;5003;p46"/>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5004" name="Google Shape;5004;p46"/>
            <p:cNvGrpSpPr/>
            <p:nvPr/>
          </p:nvGrpSpPr>
          <p:grpSpPr>
            <a:xfrm>
              <a:off x="4273350" y="2279944"/>
              <a:ext cx="1433821" cy="0"/>
              <a:chOff x="5224975" y="2962250"/>
              <a:chExt cx="1544400" cy="0"/>
            </a:xfrm>
          </p:grpSpPr>
          <p:cxnSp>
            <p:nvCxnSpPr>
              <p:cNvPr id="5005" name="Google Shape;5005;p46"/>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5006" name="Google Shape;5006;p46"/>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5007" name="Google Shape;5007;p46"/>
          <p:cNvGrpSpPr/>
          <p:nvPr/>
        </p:nvGrpSpPr>
        <p:grpSpPr>
          <a:xfrm>
            <a:off x="2646529" y="3885304"/>
            <a:ext cx="1304609" cy="294074"/>
            <a:chOff x="2658741" y="4097347"/>
            <a:chExt cx="1304609" cy="294074"/>
          </a:xfrm>
        </p:grpSpPr>
        <p:grpSp>
          <p:nvGrpSpPr>
            <p:cNvPr id="5008" name="Google Shape;5008;p46"/>
            <p:cNvGrpSpPr/>
            <p:nvPr/>
          </p:nvGrpSpPr>
          <p:grpSpPr>
            <a:xfrm>
              <a:off x="2658741" y="4097347"/>
              <a:ext cx="118572" cy="294074"/>
              <a:chOff x="3343310" y="4475555"/>
              <a:chExt cx="127717" cy="316753"/>
            </a:xfrm>
          </p:grpSpPr>
          <p:sp>
            <p:nvSpPr>
              <p:cNvPr id="5009" name="Google Shape;5009;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1" name="Google Shape;5011;p46"/>
            <p:cNvGrpSpPr/>
            <p:nvPr/>
          </p:nvGrpSpPr>
          <p:grpSpPr>
            <a:xfrm>
              <a:off x="3815519" y="4098388"/>
              <a:ext cx="147831" cy="291991"/>
              <a:chOff x="3527539" y="4476677"/>
              <a:chExt cx="159232" cy="314510"/>
            </a:xfrm>
          </p:grpSpPr>
          <p:sp>
            <p:nvSpPr>
              <p:cNvPr id="5012" name="Google Shape;5012;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4" name="Google Shape;5014;p46"/>
            <p:cNvGrpSpPr/>
            <p:nvPr/>
          </p:nvGrpSpPr>
          <p:grpSpPr>
            <a:xfrm>
              <a:off x="3511696" y="4098388"/>
              <a:ext cx="147831" cy="291991"/>
              <a:chOff x="3527539" y="4476677"/>
              <a:chExt cx="159232" cy="314510"/>
            </a:xfrm>
          </p:grpSpPr>
          <p:sp>
            <p:nvSpPr>
              <p:cNvPr id="5015" name="Google Shape;5015;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17" name="Google Shape;5017;p46"/>
            <p:cNvGrpSpPr/>
            <p:nvPr/>
          </p:nvGrpSpPr>
          <p:grpSpPr>
            <a:xfrm>
              <a:off x="3207874" y="4098388"/>
              <a:ext cx="147831" cy="291991"/>
              <a:chOff x="3527539" y="4476677"/>
              <a:chExt cx="159232" cy="314510"/>
            </a:xfrm>
          </p:grpSpPr>
          <p:sp>
            <p:nvSpPr>
              <p:cNvPr id="5018" name="Google Shape;5018;p46"/>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46"/>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20" name="Google Shape;5020;p46"/>
            <p:cNvGrpSpPr/>
            <p:nvPr/>
          </p:nvGrpSpPr>
          <p:grpSpPr>
            <a:xfrm>
              <a:off x="2933305" y="4097347"/>
              <a:ext cx="118572" cy="294074"/>
              <a:chOff x="3343310" y="4475555"/>
              <a:chExt cx="127717" cy="316753"/>
            </a:xfrm>
          </p:grpSpPr>
          <p:sp>
            <p:nvSpPr>
              <p:cNvPr id="5021" name="Google Shape;5021;p46"/>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46"/>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23" name="Google Shape;5023;p46"/>
          <p:cNvGrpSpPr/>
          <p:nvPr/>
        </p:nvGrpSpPr>
        <p:grpSpPr>
          <a:xfrm>
            <a:off x="4197138" y="963998"/>
            <a:ext cx="1430711" cy="751237"/>
            <a:chOff x="5159450" y="1919950"/>
            <a:chExt cx="1541050" cy="862500"/>
          </a:xfrm>
        </p:grpSpPr>
        <p:sp>
          <p:nvSpPr>
            <p:cNvPr id="5024" name="Google Shape;5024;p46"/>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5025" name="Google Shape;5025;p46"/>
            <p:cNvGrpSpPr/>
            <p:nvPr/>
          </p:nvGrpSpPr>
          <p:grpSpPr>
            <a:xfrm>
              <a:off x="5159450" y="1919950"/>
              <a:ext cx="1541050" cy="862500"/>
              <a:chOff x="5159450" y="1919950"/>
              <a:chExt cx="1541050" cy="862500"/>
            </a:xfrm>
          </p:grpSpPr>
          <p:cxnSp>
            <p:nvCxnSpPr>
              <p:cNvPr id="5026" name="Google Shape;5026;p46"/>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5027" name="Google Shape;5027;p46"/>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5028" name="Google Shape;5028;p46"/>
          <p:cNvGrpSpPr/>
          <p:nvPr/>
        </p:nvGrpSpPr>
        <p:grpSpPr>
          <a:xfrm>
            <a:off x="4245275" y="2227768"/>
            <a:ext cx="1334436" cy="967914"/>
            <a:chOff x="4294923" y="2439811"/>
            <a:chExt cx="1334436" cy="967914"/>
          </a:xfrm>
        </p:grpSpPr>
        <p:grpSp>
          <p:nvGrpSpPr>
            <p:cNvPr id="5029" name="Google Shape;5029;p46"/>
            <p:cNvGrpSpPr/>
            <p:nvPr/>
          </p:nvGrpSpPr>
          <p:grpSpPr>
            <a:xfrm>
              <a:off x="4960455" y="2469658"/>
              <a:ext cx="668904" cy="885524"/>
              <a:chOff x="4960455" y="2469658"/>
              <a:chExt cx="668904" cy="885524"/>
            </a:xfrm>
          </p:grpSpPr>
          <p:sp>
            <p:nvSpPr>
              <p:cNvPr id="5030" name="Google Shape;5030;p46"/>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46"/>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46"/>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46"/>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46"/>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46"/>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36" name="Google Shape;5036;p46"/>
            <p:cNvGrpSpPr/>
            <p:nvPr/>
          </p:nvGrpSpPr>
          <p:grpSpPr>
            <a:xfrm>
              <a:off x="4294923" y="2469658"/>
              <a:ext cx="668951" cy="885524"/>
              <a:chOff x="4294923" y="2469658"/>
              <a:chExt cx="668951" cy="885524"/>
            </a:xfrm>
          </p:grpSpPr>
          <p:sp>
            <p:nvSpPr>
              <p:cNvPr id="5037" name="Google Shape;5037;p46"/>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46"/>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46"/>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46"/>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46"/>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46"/>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3" name="Google Shape;5043;p46"/>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44" name="Google Shape;5044;p46"/>
          <p:cNvGrpSpPr/>
          <p:nvPr/>
        </p:nvGrpSpPr>
        <p:grpSpPr>
          <a:xfrm>
            <a:off x="4231478" y="3282213"/>
            <a:ext cx="1430949" cy="897289"/>
            <a:chOff x="4351371" y="3547942"/>
            <a:chExt cx="1345130" cy="843475"/>
          </a:xfrm>
        </p:grpSpPr>
        <p:grpSp>
          <p:nvGrpSpPr>
            <p:cNvPr id="5045" name="Google Shape;5045;p46"/>
            <p:cNvGrpSpPr/>
            <p:nvPr/>
          </p:nvGrpSpPr>
          <p:grpSpPr>
            <a:xfrm>
              <a:off x="4351371" y="4209917"/>
              <a:ext cx="1345130" cy="181500"/>
              <a:chOff x="4351371" y="4209917"/>
              <a:chExt cx="1345130" cy="181500"/>
            </a:xfrm>
          </p:grpSpPr>
          <p:sp>
            <p:nvSpPr>
              <p:cNvPr id="5046" name="Google Shape;5046;p46"/>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47" name="Google Shape;5047;p46"/>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5048" name="Google Shape;5048;p46"/>
            <p:cNvGrpSpPr/>
            <p:nvPr/>
          </p:nvGrpSpPr>
          <p:grpSpPr>
            <a:xfrm>
              <a:off x="4403010" y="3985221"/>
              <a:ext cx="1109518" cy="181500"/>
              <a:chOff x="4403010" y="3985221"/>
              <a:chExt cx="1109518" cy="181500"/>
            </a:xfrm>
          </p:grpSpPr>
          <p:sp>
            <p:nvSpPr>
              <p:cNvPr id="5049" name="Google Shape;5049;p46"/>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50" name="Google Shape;5050;p46"/>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5051" name="Google Shape;5051;p46"/>
            <p:cNvGrpSpPr/>
            <p:nvPr/>
          </p:nvGrpSpPr>
          <p:grpSpPr>
            <a:xfrm>
              <a:off x="4618704" y="3766582"/>
              <a:ext cx="807858" cy="181500"/>
              <a:chOff x="4618704" y="3766582"/>
              <a:chExt cx="807858" cy="181500"/>
            </a:xfrm>
          </p:grpSpPr>
          <p:sp>
            <p:nvSpPr>
              <p:cNvPr id="5052" name="Google Shape;5052;p46"/>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53" name="Google Shape;5053;p46"/>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5054" name="Google Shape;5054;p46"/>
            <p:cNvGrpSpPr/>
            <p:nvPr/>
          </p:nvGrpSpPr>
          <p:grpSpPr>
            <a:xfrm>
              <a:off x="4735238" y="3547942"/>
              <a:ext cx="462839" cy="181500"/>
              <a:chOff x="4735238" y="3547942"/>
              <a:chExt cx="462839" cy="181500"/>
            </a:xfrm>
          </p:grpSpPr>
          <p:sp>
            <p:nvSpPr>
              <p:cNvPr id="5055" name="Google Shape;5055;p46"/>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56" name="Google Shape;5056;p46"/>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5057" name="Google Shape;5057;p46"/>
          <p:cNvGrpSpPr/>
          <p:nvPr/>
        </p:nvGrpSpPr>
        <p:grpSpPr>
          <a:xfrm>
            <a:off x="7407836" y="2217537"/>
            <a:ext cx="1020955" cy="928853"/>
            <a:chOff x="926675" y="238125"/>
            <a:chExt cx="5755100" cy="5232975"/>
          </a:xfrm>
        </p:grpSpPr>
        <p:sp>
          <p:nvSpPr>
            <p:cNvPr id="5058" name="Google Shape;5058;p46"/>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46"/>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46"/>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46"/>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2" name="Google Shape;5062;p46"/>
          <p:cNvGrpSpPr/>
          <p:nvPr/>
        </p:nvGrpSpPr>
        <p:grpSpPr>
          <a:xfrm>
            <a:off x="715210" y="2616272"/>
            <a:ext cx="1695374" cy="1560837"/>
            <a:chOff x="727421" y="2828315"/>
            <a:chExt cx="1695374" cy="1560837"/>
          </a:xfrm>
        </p:grpSpPr>
        <p:grpSp>
          <p:nvGrpSpPr>
            <p:cNvPr id="5063" name="Google Shape;5063;p46"/>
            <p:cNvGrpSpPr/>
            <p:nvPr/>
          </p:nvGrpSpPr>
          <p:grpSpPr>
            <a:xfrm>
              <a:off x="727421" y="2828315"/>
              <a:ext cx="1695374" cy="1560837"/>
              <a:chOff x="734799" y="2782450"/>
              <a:chExt cx="1571100" cy="1577400"/>
            </a:xfrm>
          </p:grpSpPr>
          <p:cxnSp>
            <p:nvCxnSpPr>
              <p:cNvPr id="5064" name="Google Shape;5064;p46"/>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5065" name="Google Shape;5065;p46"/>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5066" name="Google Shape;5066;p46"/>
            <p:cNvGrpSpPr/>
            <p:nvPr/>
          </p:nvGrpSpPr>
          <p:grpSpPr>
            <a:xfrm>
              <a:off x="819108" y="2882501"/>
              <a:ext cx="1556791" cy="1426186"/>
              <a:chOff x="819108" y="2882501"/>
              <a:chExt cx="1556791" cy="1426186"/>
            </a:xfrm>
          </p:grpSpPr>
          <p:grpSp>
            <p:nvGrpSpPr>
              <p:cNvPr id="5067" name="Google Shape;5067;p46"/>
              <p:cNvGrpSpPr/>
              <p:nvPr/>
            </p:nvGrpSpPr>
            <p:grpSpPr>
              <a:xfrm>
                <a:off x="819108" y="2882501"/>
                <a:ext cx="103104" cy="1426186"/>
                <a:chOff x="4674013" y="3100904"/>
                <a:chExt cx="122758" cy="1698043"/>
              </a:xfrm>
            </p:grpSpPr>
            <p:sp>
              <p:nvSpPr>
                <p:cNvPr id="5068" name="Google Shape;5068;p46"/>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46"/>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46"/>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46"/>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46"/>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46"/>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46"/>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75" name="Google Shape;5075;p46"/>
              <p:cNvGrpSpPr/>
              <p:nvPr/>
            </p:nvGrpSpPr>
            <p:grpSpPr>
              <a:xfrm>
                <a:off x="1062475" y="2882501"/>
                <a:ext cx="103104" cy="1426186"/>
                <a:chOff x="4940438" y="3100904"/>
                <a:chExt cx="122758" cy="1698043"/>
              </a:xfrm>
            </p:grpSpPr>
            <p:sp>
              <p:nvSpPr>
                <p:cNvPr id="5076" name="Google Shape;5076;p46"/>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46"/>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46"/>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46"/>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46"/>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46"/>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46"/>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3" name="Google Shape;5083;p46"/>
              <p:cNvGrpSpPr/>
              <p:nvPr/>
            </p:nvGrpSpPr>
            <p:grpSpPr>
              <a:xfrm>
                <a:off x="1299324" y="2882501"/>
                <a:ext cx="103104" cy="1426186"/>
                <a:chOff x="5206863" y="3100904"/>
                <a:chExt cx="122758" cy="1698043"/>
              </a:xfrm>
            </p:grpSpPr>
            <p:sp>
              <p:nvSpPr>
                <p:cNvPr id="5084" name="Google Shape;5084;p4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4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4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4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4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4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4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1" name="Google Shape;5091;p46"/>
              <p:cNvGrpSpPr/>
              <p:nvPr/>
            </p:nvGrpSpPr>
            <p:grpSpPr>
              <a:xfrm>
                <a:off x="1786057" y="2882501"/>
                <a:ext cx="103104" cy="1426186"/>
                <a:chOff x="6006138" y="3143629"/>
                <a:chExt cx="122758" cy="1698043"/>
              </a:xfrm>
            </p:grpSpPr>
            <p:sp>
              <p:nvSpPr>
                <p:cNvPr id="5092" name="Google Shape;5092;p4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4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4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4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4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4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4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9" name="Google Shape;5099;p46"/>
              <p:cNvGrpSpPr/>
              <p:nvPr/>
            </p:nvGrpSpPr>
            <p:grpSpPr>
              <a:xfrm>
                <a:off x="2029422" y="2882501"/>
                <a:ext cx="103104" cy="1426186"/>
                <a:chOff x="6805413" y="3100904"/>
                <a:chExt cx="122758" cy="1698043"/>
              </a:xfrm>
            </p:grpSpPr>
            <p:sp>
              <p:nvSpPr>
                <p:cNvPr id="5100" name="Google Shape;5100;p46"/>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46"/>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46"/>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46"/>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46"/>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46"/>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46"/>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07" name="Google Shape;5107;p46"/>
              <p:cNvGrpSpPr/>
              <p:nvPr/>
            </p:nvGrpSpPr>
            <p:grpSpPr>
              <a:xfrm>
                <a:off x="2272795" y="2882501"/>
                <a:ext cx="103104" cy="1426186"/>
                <a:chOff x="5206863" y="3100904"/>
                <a:chExt cx="122758" cy="1698043"/>
              </a:xfrm>
            </p:grpSpPr>
            <p:sp>
              <p:nvSpPr>
                <p:cNvPr id="5108" name="Google Shape;5108;p46"/>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46"/>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46"/>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46"/>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46"/>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46"/>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46"/>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15" name="Google Shape;5115;p46"/>
              <p:cNvGrpSpPr/>
              <p:nvPr/>
            </p:nvGrpSpPr>
            <p:grpSpPr>
              <a:xfrm>
                <a:off x="1542694" y="2882501"/>
                <a:ext cx="103104" cy="1426186"/>
                <a:chOff x="6006138" y="3143629"/>
                <a:chExt cx="122758" cy="1698043"/>
              </a:xfrm>
            </p:grpSpPr>
            <p:sp>
              <p:nvSpPr>
                <p:cNvPr id="5116" name="Google Shape;5116;p46"/>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46"/>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46"/>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46"/>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46"/>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46"/>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46"/>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123" name="Google Shape;5123;p46"/>
          <p:cNvGrpSpPr/>
          <p:nvPr/>
        </p:nvGrpSpPr>
        <p:grpSpPr>
          <a:xfrm>
            <a:off x="5671260" y="3305994"/>
            <a:ext cx="2749952" cy="870677"/>
            <a:chOff x="238125" y="1725700"/>
            <a:chExt cx="7139025" cy="2260325"/>
          </a:xfrm>
        </p:grpSpPr>
        <p:sp>
          <p:nvSpPr>
            <p:cNvPr id="5124" name="Google Shape;5124;p46"/>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46"/>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46"/>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46"/>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46"/>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46"/>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46"/>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46"/>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46"/>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46"/>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4" name="Google Shape;5134;p46"/>
          <p:cNvGrpSpPr/>
          <p:nvPr/>
        </p:nvGrpSpPr>
        <p:grpSpPr>
          <a:xfrm>
            <a:off x="5941424" y="2247740"/>
            <a:ext cx="1105452" cy="916747"/>
            <a:chOff x="5249100" y="1210600"/>
            <a:chExt cx="3502700" cy="2904775"/>
          </a:xfrm>
        </p:grpSpPr>
        <p:sp>
          <p:nvSpPr>
            <p:cNvPr id="5135" name="Google Shape;5135;p46"/>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46"/>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46"/>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46"/>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39" name="Google Shape;5139;p46"/>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5140" name="Google Shape;5140;p46"/>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5141" name="Google Shape;5141;p46"/>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5142" name="Google Shape;5142;p46"/>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5143" name="Google Shape;5143;p46"/>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44" name="Google Shape;5144;p46"/>
          <p:cNvGrpSpPr/>
          <p:nvPr/>
        </p:nvGrpSpPr>
        <p:grpSpPr>
          <a:xfrm>
            <a:off x="7123972" y="967158"/>
            <a:ext cx="1304650" cy="1124856"/>
            <a:chOff x="7287122" y="1165658"/>
            <a:chExt cx="1219413" cy="1051365"/>
          </a:xfrm>
        </p:grpSpPr>
        <p:grpSp>
          <p:nvGrpSpPr>
            <p:cNvPr id="5145" name="Google Shape;5145;p46"/>
            <p:cNvGrpSpPr/>
            <p:nvPr/>
          </p:nvGrpSpPr>
          <p:grpSpPr>
            <a:xfrm>
              <a:off x="7287122" y="1969723"/>
              <a:ext cx="1219413" cy="247300"/>
              <a:chOff x="7287122" y="1969723"/>
              <a:chExt cx="1219413" cy="247300"/>
            </a:xfrm>
          </p:grpSpPr>
          <p:sp>
            <p:nvSpPr>
              <p:cNvPr id="5146" name="Google Shape;5146;p46"/>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47" name="Google Shape;5147;p46"/>
              <p:cNvGrpSpPr/>
              <p:nvPr/>
            </p:nvGrpSpPr>
            <p:grpSpPr>
              <a:xfrm>
                <a:off x="7287122" y="2063892"/>
                <a:ext cx="1151753" cy="73428"/>
                <a:chOff x="7287122" y="2063892"/>
                <a:chExt cx="1151753" cy="73428"/>
              </a:xfrm>
            </p:grpSpPr>
            <p:sp>
              <p:nvSpPr>
                <p:cNvPr id="5148" name="Google Shape;5148;p46"/>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49" name="Google Shape;5149;p46"/>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5150" name="Google Shape;5150;p46"/>
            <p:cNvGrpSpPr/>
            <p:nvPr/>
          </p:nvGrpSpPr>
          <p:grpSpPr>
            <a:xfrm>
              <a:off x="7287122" y="1712201"/>
              <a:ext cx="1219403" cy="246767"/>
              <a:chOff x="7287122" y="1712201"/>
              <a:chExt cx="1219403" cy="246767"/>
            </a:xfrm>
          </p:grpSpPr>
          <p:sp>
            <p:nvSpPr>
              <p:cNvPr id="5151" name="Google Shape;5151;p46"/>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2" name="Google Shape;5152;p46"/>
              <p:cNvGrpSpPr/>
              <p:nvPr/>
            </p:nvGrpSpPr>
            <p:grpSpPr>
              <a:xfrm>
                <a:off x="7287122" y="1842861"/>
                <a:ext cx="1005303" cy="73419"/>
                <a:chOff x="7287122" y="1842861"/>
                <a:chExt cx="1005303" cy="73419"/>
              </a:xfrm>
            </p:grpSpPr>
            <p:sp>
              <p:nvSpPr>
                <p:cNvPr id="5153" name="Google Shape;5153;p46"/>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54" name="Google Shape;5154;p46"/>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5155" name="Google Shape;5155;p46"/>
            <p:cNvGrpSpPr/>
            <p:nvPr/>
          </p:nvGrpSpPr>
          <p:grpSpPr>
            <a:xfrm>
              <a:off x="7287122" y="1447520"/>
              <a:ext cx="1219403" cy="286667"/>
              <a:chOff x="7287122" y="1447520"/>
              <a:chExt cx="1219403" cy="286667"/>
            </a:xfrm>
          </p:grpSpPr>
          <p:sp>
            <p:nvSpPr>
              <p:cNvPr id="5156" name="Google Shape;5156;p46"/>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57" name="Google Shape;5157;p46"/>
              <p:cNvGrpSpPr/>
              <p:nvPr/>
            </p:nvGrpSpPr>
            <p:grpSpPr>
              <a:xfrm>
                <a:off x="7287122" y="1581977"/>
                <a:ext cx="852803" cy="73428"/>
                <a:chOff x="7287122" y="1581977"/>
                <a:chExt cx="852803" cy="73428"/>
              </a:xfrm>
            </p:grpSpPr>
            <p:sp>
              <p:nvSpPr>
                <p:cNvPr id="5158" name="Google Shape;5158;p46"/>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59" name="Google Shape;5159;p46"/>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5160" name="Google Shape;5160;p46"/>
            <p:cNvGrpSpPr/>
            <p:nvPr/>
          </p:nvGrpSpPr>
          <p:grpSpPr>
            <a:xfrm>
              <a:off x="7287122" y="1165658"/>
              <a:ext cx="1219403" cy="344253"/>
              <a:chOff x="7287122" y="1165658"/>
              <a:chExt cx="1219403" cy="344253"/>
            </a:xfrm>
          </p:grpSpPr>
          <p:sp>
            <p:nvSpPr>
              <p:cNvPr id="5161" name="Google Shape;5161;p46"/>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62" name="Google Shape;5162;p46"/>
              <p:cNvGrpSpPr/>
              <p:nvPr/>
            </p:nvGrpSpPr>
            <p:grpSpPr>
              <a:xfrm>
                <a:off x="7287122" y="1341025"/>
                <a:ext cx="695703" cy="73419"/>
                <a:chOff x="7287122" y="1341025"/>
                <a:chExt cx="695703" cy="73419"/>
              </a:xfrm>
            </p:grpSpPr>
            <p:sp>
              <p:nvSpPr>
                <p:cNvPr id="5163" name="Google Shape;5163;p46"/>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64" name="Google Shape;5164;p46"/>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5165" name="Google Shape;5165;p46"/>
          <p:cNvGrpSpPr/>
          <p:nvPr/>
        </p:nvGrpSpPr>
        <p:grpSpPr>
          <a:xfrm>
            <a:off x="5790464" y="973181"/>
            <a:ext cx="1397729" cy="1098540"/>
            <a:chOff x="5900602" y="1193063"/>
            <a:chExt cx="1299851" cy="1021707"/>
          </a:xfrm>
        </p:grpSpPr>
        <p:grpSp>
          <p:nvGrpSpPr>
            <p:cNvPr id="5166" name="Google Shape;5166;p46"/>
            <p:cNvGrpSpPr/>
            <p:nvPr/>
          </p:nvGrpSpPr>
          <p:grpSpPr>
            <a:xfrm>
              <a:off x="6520337" y="1193063"/>
              <a:ext cx="341815" cy="799959"/>
              <a:chOff x="6520337" y="1193063"/>
              <a:chExt cx="341815" cy="799959"/>
            </a:xfrm>
          </p:grpSpPr>
          <p:grpSp>
            <p:nvGrpSpPr>
              <p:cNvPr id="5167" name="Google Shape;5167;p46"/>
              <p:cNvGrpSpPr/>
              <p:nvPr/>
            </p:nvGrpSpPr>
            <p:grpSpPr>
              <a:xfrm>
                <a:off x="6520337" y="1589527"/>
                <a:ext cx="213950" cy="403494"/>
                <a:chOff x="6520337" y="1589527"/>
                <a:chExt cx="213950" cy="403494"/>
              </a:xfrm>
            </p:grpSpPr>
            <p:sp>
              <p:nvSpPr>
                <p:cNvPr id="5168" name="Google Shape;5168;p46"/>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46"/>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0" name="Google Shape;5170;p46"/>
              <p:cNvGrpSpPr/>
              <p:nvPr/>
            </p:nvGrpSpPr>
            <p:grpSpPr>
              <a:xfrm>
                <a:off x="6577204" y="1193063"/>
                <a:ext cx="284947" cy="464512"/>
                <a:chOff x="6577204" y="1193063"/>
                <a:chExt cx="284947" cy="464512"/>
              </a:xfrm>
            </p:grpSpPr>
            <p:sp>
              <p:nvSpPr>
                <p:cNvPr id="5171" name="Google Shape;5171;p46"/>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72" name="Google Shape;5172;p46"/>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5173" name="Google Shape;5173;p46"/>
            <p:cNvGrpSpPr/>
            <p:nvPr/>
          </p:nvGrpSpPr>
          <p:grpSpPr>
            <a:xfrm>
              <a:off x="6238903" y="1193063"/>
              <a:ext cx="300475" cy="900152"/>
              <a:chOff x="6238903" y="1193063"/>
              <a:chExt cx="300475" cy="900152"/>
            </a:xfrm>
          </p:grpSpPr>
          <p:grpSp>
            <p:nvGrpSpPr>
              <p:cNvPr id="5174" name="Google Shape;5174;p46"/>
              <p:cNvGrpSpPr/>
              <p:nvPr/>
            </p:nvGrpSpPr>
            <p:grpSpPr>
              <a:xfrm>
                <a:off x="6290865" y="1489315"/>
                <a:ext cx="248514" cy="603900"/>
                <a:chOff x="6290865" y="1489315"/>
                <a:chExt cx="248514" cy="603900"/>
              </a:xfrm>
            </p:grpSpPr>
            <p:sp>
              <p:nvSpPr>
                <p:cNvPr id="5175" name="Google Shape;5175;p46"/>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46"/>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77" name="Google Shape;5177;p46"/>
              <p:cNvGrpSpPr/>
              <p:nvPr/>
            </p:nvGrpSpPr>
            <p:grpSpPr>
              <a:xfrm>
                <a:off x="6238903" y="1193063"/>
                <a:ext cx="284947" cy="333087"/>
                <a:chOff x="6238903" y="1193063"/>
                <a:chExt cx="284947" cy="333087"/>
              </a:xfrm>
            </p:grpSpPr>
            <p:sp>
              <p:nvSpPr>
                <p:cNvPr id="5178" name="Google Shape;5178;p46"/>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79" name="Google Shape;5179;p46"/>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5180" name="Google Shape;5180;p46"/>
            <p:cNvGrpSpPr/>
            <p:nvPr/>
          </p:nvGrpSpPr>
          <p:grpSpPr>
            <a:xfrm>
              <a:off x="5900602" y="1193063"/>
              <a:ext cx="444345" cy="1021707"/>
              <a:chOff x="5900602" y="1193063"/>
              <a:chExt cx="444345" cy="1021707"/>
            </a:xfrm>
          </p:grpSpPr>
          <p:grpSp>
            <p:nvGrpSpPr>
              <p:cNvPr id="5181" name="Google Shape;5181;p46"/>
              <p:cNvGrpSpPr/>
              <p:nvPr/>
            </p:nvGrpSpPr>
            <p:grpSpPr>
              <a:xfrm>
                <a:off x="6046501" y="1367785"/>
                <a:ext cx="298446" cy="846986"/>
                <a:chOff x="6046501" y="1367785"/>
                <a:chExt cx="298446" cy="846986"/>
              </a:xfrm>
            </p:grpSpPr>
            <p:sp>
              <p:nvSpPr>
                <p:cNvPr id="5182" name="Google Shape;5182;p46"/>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46"/>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84" name="Google Shape;5184;p46"/>
              <p:cNvGrpSpPr/>
              <p:nvPr/>
            </p:nvGrpSpPr>
            <p:grpSpPr>
              <a:xfrm>
                <a:off x="5900602" y="1193063"/>
                <a:ext cx="284947" cy="182312"/>
                <a:chOff x="5900602" y="1193063"/>
                <a:chExt cx="284947" cy="182312"/>
              </a:xfrm>
            </p:grpSpPr>
            <p:sp>
              <p:nvSpPr>
                <p:cNvPr id="5185" name="Google Shape;5185;p46"/>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86" name="Google Shape;5186;p46"/>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5187" name="Google Shape;5187;p46"/>
            <p:cNvGrpSpPr/>
            <p:nvPr/>
          </p:nvGrpSpPr>
          <p:grpSpPr>
            <a:xfrm>
              <a:off x="6738300" y="1193063"/>
              <a:ext cx="462153" cy="707634"/>
              <a:chOff x="6738300" y="1193063"/>
              <a:chExt cx="462153" cy="707634"/>
            </a:xfrm>
          </p:grpSpPr>
          <p:grpSp>
            <p:nvGrpSpPr>
              <p:cNvPr id="5188" name="Google Shape;5188;p46"/>
              <p:cNvGrpSpPr/>
              <p:nvPr/>
            </p:nvGrpSpPr>
            <p:grpSpPr>
              <a:xfrm>
                <a:off x="6915505" y="1193063"/>
                <a:ext cx="284947" cy="597387"/>
                <a:chOff x="6915505" y="1193063"/>
                <a:chExt cx="284947" cy="597387"/>
              </a:xfrm>
            </p:grpSpPr>
            <p:sp>
              <p:nvSpPr>
                <p:cNvPr id="5189" name="Google Shape;5189;p46"/>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190" name="Google Shape;5190;p46"/>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5191" name="Google Shape;5191;p46"/>
              <p:cNvGrpSpPr/>
              <p:nvPr/>
            </p:nvGrpSpPr>
            <p:grpSpPr>
              <a:xfrm>
                <a:off x="6738300" y="1684725"/>
                <a:ext cx="230066" cy="215971"/>
                <a:chOff x="6738300" y="1684725"/>
                <a:chExt cx="230066" cy="215971"/>
              </a:xfrm>
            </p:grpSpPr>
            <p:sp>
              <p:nvSpPr>
                <p:cNvPr id="5192" name="Google Shape;5192;p46"/>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46"/>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8" name="Shape 938"/>
        <p:cNvGrpSpPr/>
        <p:nvPr/>
      </p:nvGrpSpPr>
      <p:grpSpPr>
        <a:xfrm>
          <a:off x="0" y="0"/>
          <a:ext cx="0" cy="0"/>
          <a:chOff x="0" y="0"/>
          <a:chExt cx="0" cy="0"/>
        </a:xfrm>
      </p:grpSpPr>
      <p:sp>
        <p:nvSpPr>
          <p:cNvPr id="939" name="Google Shape;939;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Področja računalništva</a:t>
            </a:r>
            <a:endParaRPr/>
          </a:p>
        </p:txBody>
      </p:sp>
      <p:sp>
        <p:nvSpPr>
          <p:cNvPr id="940" name="Google Shape;940;p29"/>
          <p:cNvSpPr txBox="1"/>
          <p:nvPr>
            <p:ph idx="2" type="title"/>
          </p:nvPr>
        </p:nvSpPr>
        <p:spPr>
          <a:xfrm>
            <a:off x="1100975" y="1203373"/>
            <a:ext cx="734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941" name="Google Shape;941;p29"/>
          <p:cNvSpPr txBox="1"/>
          <p:nvPr>
            <p:ph idx="3" type="title"/>
          </p:nvPr>
        </p:nvSpPr>
        <p:spPr>
          <a:xfrm>
            <a:off x="1100975" y="2789203"/>
            <a:ext cx="734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04</a:t>
            </a:r>
            <a:endParaRPr/>
          </a:p>
        </p:txBody>
      </p:sp>
      <p:sp>
        <p:nvSpPr>
          <p:cNvPr id="942" name="Google Shape;942;p29"/>
          <p:cNvSpPr txBox="1"/>
          <p:nvPr>
            <p:ph idx="4" type="title"/>
          </p:nvPr>
        </p:nvSpPr>
        <p:spPr>
          <a:xfrm>
            <a:off x="3419250" y="1203373"/>
            <a:ext cx="734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943" name="Google Shape;943;p29"/>
          <p:cNvSpPr txBox="1"/>
          <p:nvPr>
            <p:ph idx="5" type="title"/>
          </p:nvPr>
        </p:nvSpPr>
        <p:spPr>
          <a:xfrm>
            <a:off x="3419250" y="2789203"/>
            <a:ext cx="734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05</a:t>
            </a:r>
            <a:endParaRPr/>
          </a:p>
        </p:txBody>
      </p:sp>
      <p:sp>
        <p:nvSpPr>
          <p:cNvPr id="944" name="Google Shape;944;p29"/>
          <p:cNvSpPr txBox="1"/>
          <p:nvPr>
            <p:ph idx="6" type="title"/>
          </p:nvPr>
        </p:nvSpPr>
        <p:spPr>
          <a:xfrm>
            <a:off x="5737525" y="1203373"/>
            <a:ext cx="7347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945" name="Google Shape;945;p29"/>
          <p:cNvSpPr txBox="1"/>
          <p:nvPr>
            <p:ph idx="1" type="subTitle"/>
          </p:nvPr>
        </p:nvSpPr>
        <p:spPr>
          <a:xfrm>
            <a:off x="1100975" y="1750138"/>
            <a:ext cx="2305500" cy="10158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Teoretične osnove računalništva</a:t>
            </a:r>
            <a:endParaRPr/>
          </a:p>
        </p:txBody>
      </p:sp>
      <p:sp>
        <p:nvSpPr>
          <p:cNvPr id="946" name="Google Shape;946;p29"/>
          <p:cNvSpPr txBox="1"/>
          <p:nvPr>
            <p:ph idx="8" type="subTitle"/>
          </p:nvPr>
        </p:nvSpPr>
        <p:spPr>
          <a:xfrm>
            <a:off x="3419250" y="1750138"/>
            <a:ext cx="2305500" cy="10158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Računalniški sistemi in arhitektura</a:t>
            </a:r>
            <a:endParaRPr/>
          </a:p>
        </p:txBody>
      </p:sp>
      <p:sp>
        <p:nvSpPr>
          <p:cNvPr id="947" name="Google Shape;947;p29"/>
          <p:cNvSpPr txBox="1"/>
          <p:nvPr>
            <p:ph idx="9" type="subTitle"/>
          </p:nvPr>
        </p:nvSpPr>
        <p:spPr>
          <a:xfrm>
            <a:off x="5737525" y="1912475"/>
            <a:ext cx="2305500" cy="7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Programiranje</a:t>
            </a:r>
            <a:endParaRPr/>
          </a:p>
        </p:txBody>
      </p:sp>
      <p:sp>
        <p:nvSpPr>
          <p:cNvPr id="948" name="Google Shape;948;p29"/>
          <p:cNvSpPr txBox="1"/>
          <p:nvPr>
            <p:ph idx="13" type="subTitle"/>
          </p:nvPr>
        </p:nvSpPr>
        <p:spPr>
          <a:xfrm>
            <a:off x="1100975" y="3280800"/>
            <a:ext cx="2305500" cy="10158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a:t>Podatki, analitika, umetna inteligenca</a:t>
            </a:r>
            <a:endParaRPr/>
          </a:p>
        </p:txBody>
      </p:sp>
      <p:sp>
        <p:nvSpPr>
          <p:cNvPr id="949" name="Google Shape;949;p29"/>
          <p:cNvSpPr txBox="1"/>
          <p:nvPr>
            <p:ph idx="14" type="subTitle"/>
          </p:nvPr>
        </p:nvSpPr>
        <p:spPr>
          <a:xfrm>
            <a:off x="3419250" y="3280800"/>
            <a:ext cx="2305500" cy="75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Informacijski sistemi</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5197" name="Shape 5197"/>
        <p:cNvGrpSpPr/>
        <p:nvPr/>
      </p:nvGrpSpPr>
      <p:grpSpPr>
        <a:xfrm>
          <a:off x="0" y="0"/>
          <a:ext cx="0" cy="0"/>
          <a:chOff x="0" y="0"/>
          <a:chExt cx="0" cy="0"/>
        </a:xfrm>
      </p:grpSpPr>
      <p:grpSp>
        <p:nvGrpSpPr>
          <p:cNvPr id="5198" name="Google Shape;5198;p47"/>
          <p:cNvGrpSpPr/>
          <p:nvPr/>
        </p:nvGrpSpPr>
        <p:grpSpPr>
          <a:xfrm>
            <a:off x="826133" y="2318098"/>
            <a:ext cx="387992" cy="329326"/>
            <a:chOff x="839307" y="2318098"/>
            <a:chExt cx="387992" cy="329326"/>
          </a:xfrm>
        </p:grpSpPr>
        <p:sp>
          <p:nvSpPr>
            <p:cNvPr id="5199" name="Google Shape;5199;p47"/>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47"/>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47"/>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47"/>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47"/>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47"/>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47"/>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47"/>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47"/>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47"/>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09" name="Google Shape;5209;p47"/>
          <p:cNvGrpSpPr/>
          <p:nvPr/>
        </p:nvGrpSpPr>
        <p:grpSpPr>
          <a:xfrm>
            <a:off x="1401816" y="2289671"/>
            <a:ext cx="387073" cy="385996"/>
            <a:chOff x="1414990" y="2289671"/>
            <a:chExt cx="387073" cy="385996"/>
          </a:xfrm>
        </p:grpSpPr>
        <p:sp>
          <p:nvSpPr>
            <p:cNvPr id="5210" name="Google Shape;5210;p47"/>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47"/>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47"/>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47"/>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47"/>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47"/>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47"/>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47"/>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47"/>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47"/>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47"/>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47"/>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47"/>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47"/>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47"/>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47"/>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47"/>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47"/>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8" name="Google Shape;5228;p47"/>
          <p:cNvGrpSpPr/>
          <p:nvPr/>
        </p:nvGrpSpPr>
        <p:grpSpPr>
          <a:xfrm>
            <a:off x="1976737" y="2306065"/>
            <a:ext cx="387099" cy="353207"/>
            <a:chOff x="1989911" y="2306065"/>
            <a:chExt cx="387099" cy="353207"/>
          </a:xfrm>
        </p:grpSpPr>
        <p:sp>
          <p:nvSpPr>
            <p:cNvPr id="5229" name="Google Shape;5229;p47"/>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47"/>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47"/>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47"/>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47"/>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47"/>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47"/>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36" name="Google Shape;5236;p47"/>
          <p:cNvGrpSpPr/>
          <p:nvPr/>
        </p:nvGrpSpPr>
        <p:grpSpPr>
          <a:xfrm>
            <a:off x="2579927" y="2288778"/>
            <a:ext cx="204663" cy="363007"/>
            <a:chOff x="2593102" y="2288778"/>
            <a:chExt cx="204663" cy="363007"/>
          </a:xfrm>
        </p:grpSpPr>
        <p:sp>
          <p:nvSpPr>
            <p:cNvPr id="5237" name="Google Shape;5237;p47"/>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47"/>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47"/>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47"/>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47"/>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47"/>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47"/>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47"/>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47"/>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6" name="Google Shape;5246;p47"/>
          <p:cNvGrpSpPr/>
          <p:nvPr/>
        </p:nvGrpSpPr>
        <p:grpSpPr>
          <a:xfrm>
            <a:off x="2957699" y="2329763"/>
            <a:ext cx="403651" cy="305996"/>
            <a:chOff x="2970874" y="2329763"/>
            <a:chExt cx="403651" cy="305996"/>
          </a:xfrm>
        </p:grpSpPr>
        <p:sp>
          <p:nvSpPr>
            <p:cNvPr id="5247" name="Google Shape;5247;p47"/>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47"/>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47"/>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47"/>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47"/>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47"/>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47"/>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47"/>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47"/>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56" name="Google Shape;5256;p47"/>
          <p:cNvGrpSpPr/>
          <p:nvPr/>
        </p:nvGrpSpPr>
        <p:grpSpPr>
          <a:xfrm>
            <a:off x="3532620" y="2318755"/>
            <a:ext cx="387835" cy="327933"/>
            <a:chOff x="3545795" y="2318755"/>
            <a:chExt cx="387835" cy="327933"/>
          </a:xfrm>
        </p:grpSpPr>
        <p:sp>
          <p:nvSpPr>
            <p:cNvPr id="5257" name="Google Shape;5257;p47"/>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47"/>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47"/>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260" name="Google Shape;5260;p47"/>
            <p:cNvGrpSpPr/>
            <p:nvPr/>
          </p:nvGrpSpPr>
          <p:grpSpPr>
            <a:xfrm>
              <a:off x="3545795" y="2322301"/>
              <a:ext cx="387835" cy="324387"/>
              <a:chOff x="3545795" y="2322301"/>
              <a:chExt cx="387835" cy="324387"/>
            </a:xfrm>
          </p:grpSpPr>
          <p:sp>
            <p:nvSpPr>
              <p:cNvPr id="5261" name="Google Shape;5261;p47"/>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47"/>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47"/>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47"/>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47"/>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47"/>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47"/>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68" name="Google Shape;5268;p47"/>
          <p:cNvGrpSpPr/>
          <p:nvPr/>
        </p:nvGrpSpPr>
        <p:grpSpPr>
          <a:xfrm>
            <a:off x="4705294" y="2306984"/>
            <a:ext cx="364294" cy="351552"/>
            <a:chOff x="4718468" y="2306984"/>
            <a:chExt cx="364294" cy="351552"/>
          </a:xfrm>
        </p:grpSpPr>
        <p:sp>
          <p:nvSpPr>
            <p:cNvPr id="5269" name="Google Shape;5269;p47"/>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47"/>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47"/>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47"/>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47"/>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47"/>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47"/>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47"/>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47"/>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47"/>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79" name="Google Shape;5279;p47"/>
          <p:cNvGrpSpPr/>
          <p:nvPr/>
        </p:nvGrpSpPr>
        <p:grpSpPr>
          <a:xfrm>
            <a:off x="4134734" y="2303017"/>
            <a:ext cx="361194" cy="359355"/>
            <a:chOff x="4147908" y="2303017"/>
            <a:chExt cx="361194" cy="359355"/>
          </a:xfrm>
        </p:grpSpPr>
        <p:sp>
          <p:nvSpPr>
            <p:cNvPr id="5280" name="Google Shape;5280;p47"/>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47"/>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47"/>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47"/>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47"/>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47"/>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47"/>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47"/>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47"/>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47"/>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47"/>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47"/>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47"/>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47"/>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4" name="Google Shape;5294;p47"/>
          <p:cNvGrpSpPr/>
          <p:nvPr/>
        </p:nvGrpSpPr>
        <p:grpSpPr>
          <a:xfrm>
            <a:off x="5278954" y="2299891"/>
            <a:ext cx="367027" cy="365214"/>
            <a:chOff x="5292128" y="2299891"/>
            <a:chExt cx="367027" cy="365214"/>
          </a:xfrm>
        </p:grpSpPr>
        <p:sp>
          <p:nvSpPr>
            <p:cNvPr id="5295" name="Google Shape;5295;p47"/>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47"/>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47"/>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47"/>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47"/>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47"/>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1" name="Google Shape;5301;p47"/>
          <p:cNvGrpSpPr/>
          <p:nvPr/>
        </p:nvGrpSpPr>
        <p:grpSpPr>
          <a:xfrm>
            <a:off x="5860443" y="2309901"/>
            <a:ext cx="345720" cy="345720"/>
            <a:chOff x="5873617" y="2309901"/>
            <a:chExt cx="345720" cy="345720"/>
          </a:xfrm>
        </p:grpSpPr>
        <p:sp>
          <p:nvSpPr>
            <p:cNvPr id="5302" name="Google Shape;5302;p47"/>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47"/>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47"/>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47"/>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47"/>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47"/>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47"/>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47"/>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47"/>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47"/>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47"/>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47"/>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47"/>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47"/>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47"/>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47"/>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47"/>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47"/>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47"/>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21" name="Google Shape;5321;p47"/>
          <p:cNvGrpSpPr/>
          <p:nvPr/>
        </p:nvGrpSpPr>
        <p:grpSpPr>
          <a:xfrm>
            <a:off x="6850154" y="2297710"/>
            <a:ext cx="391460" cy="370127"/>
            <a:chOff x="6863329" y="2297710"/>
            <a:chExt cx="391460" cy="370127"/>
          </a:xfrm>
        </p:grpSpPr>
        <p:sp>
          <p:nvSpPr>
            <p:cNvPr id="5322" name="Google Shape;5322;p47"/>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47"/>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47"/>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47"/>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47"/>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47"/>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47"/>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47"/>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47"/>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1" name="Google Shape;5331;p47"/>
          <p:cNvGrpSpPr/>
          <p:nvPr/>
        </p:nvGrpSpPr>
        <p:grpSpPr>
          <a:xfrm>
            <a:off x="7408313" y="2318518"/>
            <a:ext cx="342620" cy="328459"/>
            <a:chOff x="7421488" y="2318518"/>
            <a:chExt cx="342620" cy="328459"/>
          </a:xfrm>
        </p:grpSpPr>
        <p:sp>
          <p:nvSpPr>
            <p:cNvPr id="5332" name="Google Shape;5332;p47"/>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47"/>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47"/>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47"/>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47"/>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47"/>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47"/>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39" name="Google Shape;5339;p47"/>
          <p:cNvGrpSpPr/>
          <p:nvPr/>
        </p:nvGrpSpPr>
        <p:grpSpPr>
          <a:xfrm>
            <a:off x="2495198" y="2779889"/>
            <a:ext cx="337523" cy="337680"/>
            <a:chOff x="2508373" y="2779889"/>
            <a:chExt cx="337523" cy="337680"/>
          </a:xfrm>
        </p:grpSpPr>
        <p:sp>
          <p:nvSpPr>
            <p:cNvPr id="5340" name="Google Shape;5340;p47"/>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47"/>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47"/>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47"/>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47"/>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47"/>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46" name="Google Shape;5346;p47"/>
          <p:cNvGrpSpPr/>
          <p:nvPr/>
        </p:nvGrpSpPr>
        <p:grpSpPr>
          <a:xfrm>
            <a:off x="2137900" y="4141593"/>
            <a:ext cx="410613" cy="372229"/>
            <a:chOff x="1884401" y="4141593"/>
            <a:chExt cx="410613" cy="372229"/>
          </a:xfrm>
        </p:grpSpPr>
        <p:sp>
          <p:nvSpPr>
            <p:cNvPr id="5347" name="Google Shape;5347;p47"/>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47"/>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47"/>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47"/>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47"/>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47"/>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47"/>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54" name="Google Shape;5354;p47"/>
          <p:cNvGrpSpPr/>
          <p:nvPr/>
        </p:nvGrpSpPr>
        <p:grpSpPr>
          <a:xfrm>
            <a:off x="1417658" y="2773689"/>
            <a:ext cx="294515" cy="349897"/>
            <a:chOff x="1430832" y="2773689"/>
            <a:chExt cx="294515" cy="349897"/>
          </a:xfrm>
        </p:grpSpPr>
        <p:sp>
          <p:nvSpPr>
            <p:cNvPr id="5355" name="Google Shape;5355;p47"/>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47"/>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47"/>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47"/>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47"/>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47"/>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47"/>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47"/>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47"/>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47"/>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47"/>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47"/>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47"/>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68" name="Google Shape;5368;p47"/>
          <p:cNvGrpSpPr/>
          <p:nvPr/>
        </p:nvGrpSpPr>
        <p:grpSpPr>
          <a:xfrm>
            <a:off x="3069042" y="2788586"/>
            <a:ext cx="288866" cy="320236"/>
            <a:chOff x="3082217" y="2788586"/>
            <a:chExt cx="288866" cy="320236"/>
          </a:xfrm>
        </p:grpSpPr>
        <p:sp>
          <p:nvSpPr>
            <p:cNvPr id="5369" name="Google Shape;5369;p47"/>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47"/>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47"/>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47"/>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47"/>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47"/>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47"/>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76" name="Google Shape;5376;p47"/>
          <p:cNvGrpSpPr/>
          <p:nvPr/>
        </p:nvGrpSpPr>
        <p:grpSpPr>
          <a:xfrm>
            <a:off x="3597382" y="2780704"/>
            <a:ext cx="325017" cy="336052"/>
            <a:chOff x="3610557" y="2780704"/>
            <a:chExt cx="325017" cy="336052"/>
          </a:xfrm>
        </p:grpSpPr>
        <p:sp>
          <p:nvSpPr>
            <p:cNvPr id="5377" name="Google Shape;5377;p47"/>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47"/>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47"/>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80" name="Google Shape;5380;p47"/>
          <p:cNvGrpSpPr/>
          <p:nvPr/>
        </p:nvGrpSpPr>
        <p:grpSpPr>
          <a:xfrm>
            <a:off x="4165893" y="2811495"/>
            <a:ext cx="286475" cy="274390"/>
            <a:chOff x="4179067" y="2811495"/>
            <a:chExt cx="286475" cy="274390"/>
          </a:xfrm>
        </p:grpSpPr>
        <p:sp>
          <p:nvSpPr>
            <p:cNvPr id="5381" name="Google Shape;5381;p47"/>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47"/>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47"/>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47"/>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47"/>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47"/>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47"/>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47"/>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47"/>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0" name="Google Shape;5390;p47"/>
          <p:cNvGrpSpPr/>
          <p:nvPr/>
        </p:nvGrpSpPr>
        <p:grpSpPr>
          <a:xfrm>
            <a:off x="4673583" y="2762156"/>
            <a:ext cx="371047" cy="374199"/>
            <a:chOff x="4686757" y="2762156"/>
            <a:chExt cx="371047" cy="374199"/>
          </a:xfrm>
        </p:grpSpPr>
        <p:sp>
          <p:nvSpPr>
            <p:cNvPr id="5391" name="Google Shape;5391;p47"/>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47"/>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47"/>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47"/>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47"/>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47"/>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47"/>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98" name="Google Shape;5398;p47"/>
          <p:cNvGrpSpPr/>
          <p:nvPr/>
        </p:nvGrpSpPr>
        <p:grpSpPr>
          <a:xfrm>
            <a:off x="5208438" y="2784802"/>
            <a:ext cx="406567" cy="327855"/>
            <a:chOff x="5221613" y="2784802"/>
            <a:chExt cx="406567" cy="327855"/>
          </a:xfrm>
        </p:grpSpPr>
        <p:sp>
          <p:nvSpPr>
            <p:cNvPr id="5399" name="Google Shape;5399;p47"/>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47"/>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47"/>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47"/>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47"/>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47"/>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47"/>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47"/>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47"/>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47"/>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47"/>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47"/>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47"/>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47"/>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47"/>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47"/>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47"/>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47"/>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47"/>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47"/>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47"/>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47"/>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47"/>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47"/>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47"/>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47"/>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47"/>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47"/>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47"/>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47"/>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29" name="Google Shape;5429;p47"/>
          <p:cNvGrpSpPr/>
          <p:nvPr/>
        </p:nvGrpSpPr>
        <p:grpSpPr>
          <a:xfrm>
            <a:off x="5799412" y="2760921"/>
            <a:ext cx="303605" cy="375434"/>
            <a:chOff x="5812586" y="2760921"/>
            <a:chExt cx="303605" cy="375434"/>
          </a:xfrm>
        </p:grpSpPr>
        <p:sp>
          <p:nvSpPr>
            <p:cNvPr id="5430" name="Google Shape;5430;p47"/>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47"/>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47"/>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47"/>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47"/>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47"/>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47"/>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47"/>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47"/>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47"/>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47"/>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1" name="Google Shape;5441;p47"/>
          <p:cNvGrpSpPr/>
          <p:nvPr/>
        </p:nvGrpSpPr>
        <p:grpSpPr>
          <a:xfrm>
            <a:off x="6321499" y="2759633"/>
            <a:ext cx="378508" cy="378166"/>
            <a:chOff x="6334673" y="2759633"/>
            <a:chExt cx="378508" cy="378166"/>
          </a:xfrm>
        </p:grpSpPr>
        <p:sp>
          <p:nvSpPr>
            <p:cNvPr id="5442" name="Google Shape;5442;p47"/>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47"/>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47"/>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47"/>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6" name="Google Shape;5446;p47"/>
          <p:cNvGrpSpPr/>
          <p:nvPr/>
        </p:nvGrpSpPr>
        <p:grpSpPr>
          <a:xfrm>
            <a:off x="7999471" y="2806477"/>
            <a:ext cx="319763" cy="284505"/>
            <a:chOff x="8012645" y="2806477"/>
            <a:chExt cx="319763" cy="284505"/>
          </a:xfrm>
        </p:grpSpPr>
        <p:sp>
          <p:nvSpPr>
            <p:cNvPr id="5447" name="Google Shape;5447;p47"/>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47"/>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47"/>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47"/>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47"/>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47"/>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47"/>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47"/>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47"/>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47"/>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57" name="Google Shape;5457;p47"/>
          <p:cNvGrpSpPr/>
          <p:nvPr/>
        </p:nvGrpSpPr>
        <p:grpSpPr>
          <a:xfrm>
            <a:off x="2707935" y="4162138"/>
            <a:ext cx="385339" cy="388071"/>
            <a:chOff x="2454435" y="4162138"/>
            <a:chExt cx="385339" cy="388071"/>
          </a:xfrm>
        </p:grpSpPr>
        <p:sp>
          <p:nvSpPr>
            <p:cNvPr id="5458" name="Google Shape;5458;p47"/>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47"/>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47"/>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47"/>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47"/>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47"/>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47"/>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47"/>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47"/>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47"/>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47"/>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69" name="Google Shape;5469;p47"/>
          <p:cNvGrpSpPr/>
          <p:nvPr/>
        </p:nvGrpSpPr>
        <p:grpSpPr>
          <a:xfrm>
            <a:off x="3855439" y="4161192"/>
            <a:ext cx="275178" cy="388912"/>
            <a:chOff x="3601939" y="4161192"/>
            <a:chExt cx="275178" cy="388912"/>
          </a:xfrm>
        </p:grpSpPr>
        <p:sp>
          <p:nvSpPr>
            <p:cNvPr id="5470" name="Google Shape;5470;p47"/>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47"/>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47"/>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47"/>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47"/>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47"/>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47"/>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47"/>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47"/>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47"/>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80" name="Google Shape;5480;p47"/>
          <p:cNvGrpSpPr/>
          <p:nvPr/>
        </p:nvGrpSpPr>
        <p:grpSpPr>
          <a:xfrm>
            <a:off x="822849" y="3215146"/>
            <a:ext cx="375802" cy="371677"/>
            <a:chOff x="836023" y="3215146"/>
            <a:chExt cx="375802" cy="371677"/>
          </a:xfrm>
        </p:grpSpPr>
        <p:sp>
          <p:nvSpPr>
            <p:cNvPr id="5481" name="Google Shape;5481;p47"/>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47"/>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47"/>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47"/>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47"/>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47"/>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47"/>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47"/>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47"/>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47"/>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47"/>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47"/>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47"/>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47"/>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47"/>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47"/>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7" name="Google Shape;5497;p47"/>
          <p:cNvGrpSpPr/>
          <p:nvPr/>
        </p:nvGrpSpPr>
        <p:grpSpPr>
          <a:xfrm>
            <a:off x="1343123" y="3210890"/>
            <a:ext cx="431368" cy="380189"/>
            <a:chOff x="1356297" y="3210890"/>
            <a:chExt cx="431368" cy="380189"/>
          </a:xfrm>
        </p:grpSpPr>
        <p:sp>
          <p:nvSpPr>
            <p:cNvPr id="5498" name="Google Shape;5498;p47"/>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47"/>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47"/>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47"/>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47"/>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47"/>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47"/>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47"/>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47"/>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47"/>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47"/>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47"/>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47"/>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11" name="Google Shape;5511;p47"/>
          <p:cNvGrpSpPr/>
          <p:nvPr/>
        </p:nvGrpSpPr>
        <p:grpSpPr>
          <a:xfrm>
            <a:off x="1890563" y="3215540"/>
            <a:ext cx="411874" cy="370731"/>
            <a:chOff x="1903737" y="3215540"/>
            <a:chExt cx="411874" cy="370731"/>
          </a:xfrm>
        </p:grpSpPr>
        <p:sp>
          <p:nvSpPr>
            <p:cNvPr id="5512" name="Google Shape;5512;p47"/>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47"/>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47"/>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47"/>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47"/>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47"/>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47"/>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47"/>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47"/>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1" name="Google Shape;5521;p47"/>
          <p:cNvGrpSpPr/>
          <p:nvPr/>
        </p:nvGrpSpPr>
        <p:grpSpPr>
          <a:xfrm>
            <a:off x="2455290" y="3248854"/>
            <a:ext cx="397818" cy="304078"/>
            <a:chOff x="2468465" y="3248854"/>
            <a:chExt cx="397818" cy="304078"/>
          </a:xfrm>
        </p:grpSpPr>
        <p:sp>
          <p:nvSpPr>
            <p:cNvPr id="5522" name="Google Shape;5522;p47"/>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47"/>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47"/>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47"/>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47"/>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47"/>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28" name="Google Shape;5528;p47"/>
          <p:cNvGrpSpPr/>
          <p:nvPr/>
        </p:nvGrpSpPr>
        <p:grpSpPr>
          <a:xfrm>
            <a:off x="3003992" y="3216013"/>
            <a:ext cx="394376" cy="369812"/>
            <a:chOff x="3017166" y="3216013"/>
            <a:chExt cx="394376" cy="369812"/>
          </a:xfrm>
        </p:grpSpPr>
        <p:sp>
          <p:nvSpPr>
            <p:cNvPr id="5529" name="Google Shape;5529;p47"/>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47"/>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31" name="Google Shape;5531;p47"/>
          <p:cNvGrpSpPr/>
          <p:nvPr/>
        </p:nvGrpSpPr>
        <p:grpSpPr>
          <a:xfrm>
            <a:off x="4196868" y="3213228"/>
            <a:ext cx="199014" cy="375408"/>
            <a:chOff x="4210043" y="3213228"/>
            <a:chExt cx="199014" cy="375408"/>
          </a:xfrm>
        </p:grpSpPr>
        <p:sp>
          <p:nvSpPr>
            <p:cNvPr id="5532" name="Google Shape;5532;p47"/>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47"/>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47"/>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47"/>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47"/>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47"/>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47"/>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47"/>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47"/>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47"/>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42" name="Google Shape;5542;p47"/>
          <p:cNvGrpSpPr/>
          <p:nvPr/>
        </p:nvGrpSpPr>
        <p:grpSpPr>
          <a:xfrm>
            <a:off x="4804971" y="3203323"/>
            <a:ext cx="77845" cy="395165"/>
            <a:chOff x="4818146" y="3203323"/>
            <a:chExt cx="77845" cy="395165"/>
          </a:xfrm>
        </p:grpSpPr>
        <p:sp>
          <p:nvSpPr>
            <p:cNvPr id="5543" name="Google Shape;5543;p47"/>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47"/>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47"/>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47"/>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47"/>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47"/>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47"/>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47"/>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1" name="Google Shape;5551;p47"/>
          <p:cNvGrpSpPr/>
          <p:nvPr/>
        </p:nvGrpSpPr>
        <p:grpSpPr>
          <a:xfrm>
            <a:off x="5215716" y="3235428"/>
            <a:ext cx="344091" cy="332767"/>
            <a:chOff x="5228890" y="3235428"/>
            <a:chExt cx="344091" cy="332767"/>
          </a:xfrm>
        </p:grpSpPr>
        <p:sp>
          <p:nvSpPr>
            <p:cNvPr id="5552" name="Google Shape;5552;p47"/>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47"/>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47"/>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47"/>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47"/>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57" name="Google Shape;5557;p47"/>
          <p:cNvGrpSpPr/>
          <p:nvPr/>
        </p:nvGrpSpPr>
        <p:grpSpPr>
          <a:xfrm>
            <a:off x="5744739" y="3227047"/>
            <a:ext cx="388544" cy="347927"/>
            <a:chOff x="5757913" y="3227047"/>
            <a:chExt cx="388544" cy="347927"/>
          </a:xfrm>
        </p:grpSpPr>
        <p:sp>
          <p:nvSpPr>
            <p:cNvPr id="5558" name="Google Shape;5558;p47"/>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47"/>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560" name="Google Shape;5560;p47"/>
          <p:cNvSpPr/>
          <p:nvPr/>
        </p:nvSpPr>
        <p:spPr>
          <a:xfrm>
            <a:off x="7189280"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561" name="Google Shape;5561;p47"/>
          <p:cNvGrpSpPr/>
          <p:nvPr/>
        </p:nvGrpSpPr>
        <p:grpSpPr>
          <a:xfrm>
            <a:off x="6881681" y="3227074"/>
            <a:ext cx="324938" cy="347717"/>
            <a:chOff x="6894856" y="3227074"/>
            <a:chExt cx="324938" cy="347717"/>
          </a:xfrm>
        </p:grpSpPr>
        <p:sp>
          <p:nvSpPr>
            <p:cNvPr id="5562" name="Google Shape;5562;p47"/>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47"/>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47"/>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47"/>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47"/>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47"/>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47"/>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47"/>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47"/>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47"/>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47"/>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47"/>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47"/>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47"/>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47"/>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7" name="Google Shape;5577;p47"/>
          <p:cNvGrpSpPr/>
          <p:nvPr/>
        </p:nvGrpSpPr>
        <p:grpSpPr>
          <a:xfrm>
            <a:off x="7401772" y="3220873"/>
            <a:ext cx="360091" cy="360117"/>
            <a:chOff x="7414946" y="3220873"/>
            <a:chExt cx="360091" cy="360117"/>
          </a:xfrm>
        </p:grpSpPr>
        <p:sp>
          <p:nvSpPr>
            <p:cNvPr id="5578" name="Google Shape;5578;p47"/>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47"/>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47"/>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47"/>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47"/>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47"/>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47"/>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47"/>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47"/>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47"/>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47"/>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89" name="Google Shape;5589;p47"/>
          <p:cNvGrpSpPr/>
          <p:nvPr/>
        </p:nvGrpSpPr>
        <p:grpSpPr>
          <a:xfrm>
            <a:off x="8014052" y="3215041"/>
            <a:ext cx="231829" cy="371782"/>
            <a:chOff x="8027227" y="3215041"/>
            <a:chExt cx="231829" cy="371782"/>
          </a:xfrm>
        </p:grpSpPr>
        <p:sp>
          <p:nvSpPr>
            <p:cNvPr id="5590" name="Google Shape;5590;p47"/>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47"/>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47"/>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47"/>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47"/>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47"/>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47"/>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47"/>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47"/>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47"/>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00" name="Google Shape;5600;p47"/>
          <p:cNvGrpSpPr/>
          <p:nvPr/>
        </p:nvGrpSpPr>
        <p:grpSpPr>
          <a:xfrm>
            <a:off x="4347102" y="4146138"/>
            <a:ext cx="395638" cy="420544"/>
            <a:chOff x="4093603" y="4146138"/>
            <a:chExt cx="395638" cy="420544"/>
          </a:xfrm>
        </p:grpSpPr>
        <p:sp>
          <p:nvSpPr>
            <p:cNvPr id="5601" name="Google Shape;5601;p47"/>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47"/>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47"/>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47"/>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47"/>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47"/>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47"/>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47"/>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47"/>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47"/>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47"/>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47"/>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47"/>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47"/>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47"/>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47"/>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47"/>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8" name="Google Shape;5618;p47"/>
          <p:cNvGrpSpPr/>
          <p:nvPr/>
        </p:nvGrpSpPr>
        <p:grpSpPr>
          <a:xfrm>
            <a:off x="4897905" y="4162322"/>
            <a:ext cx="392065" cy="387887"/>
            <a:chOff x="4644406" y="4162322"/>
            <a:chExt cx="392065" cy="387887"/>
          </a:xfrm>
        </p:grpSpPr>
        <p:sp>
          <p:nvSpPr>
            <p:cNvPr id="5619" name="Google Shape;5619;p47"/>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47"/>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47"/>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47"/>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47"/>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47"/>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25" name="Google Shape;5625;p47"/>
          <p:cNvGrpSpPr/>
          <p:nvPr/>
        </p:nvGrpSpPr>
        <p:grpSpPr>
          <a:xfrm>
            <a:off x="5981882" y="4221698"/>
            <a:ext cx="417128" cy="269162"/>
            <a:chOff x="5728383" y="4221698"/>
            <a:chExt cx="417128" cy="269162"/>
          </a:xfrm>
        </p:grpSpPr>
        <p:sp>
          <p:nvSpPr>
            <p:cNvPr id="5626" name="Google Shape;5626;p47"/>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47"/>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47"/>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47"/>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47"/>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47"/>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47"/>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47"/>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47"/>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47"/>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47"/>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47"/>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38" name="Google Shape;5638;p47"/>
          <p:cNvGrpSpPr/>
          <p:nvPr/>
        </p:nvGrpSpPr>
        <p:grpSpPr>
          <a:xfrm>
            <a:off x="821036" y="3696905"/>
            <a:ext cx="371782" cy="342751"/>
            <a:chOff x="834210" y="3696905"/>
            <a:chExt cx="371782" cy="342751"/>
          </a:xfrm>
        </p:grpSpPr>
        <p:sp>
          <p:nvSpPr>
            <p:cNvPr id="5639" name="Google Shape;5639;p47"/>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47"/>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47"/>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47"/>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47"/>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47"/>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47"/>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47"/>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47"/>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47"/>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47"/>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47"/>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1" name="Google Shape;5651;p47"/>
          <p:cNvGrpSpPr/>
          <p:nvPr/>
        </p:nvGrpSpPr>
        <p:grpSpPr>
          <a:xfrm>
            <a:off x="1346223" y="3682271"/>
            <a:ext cx="395296" cy="371966"/>
            <a:chOff x="1359398" y="3682271"/>
            <a:chExt cx="395296" cy="371966"/>
          </a:xfrm>
        </p:grpSpPr>
        <p:sp>
          <p:nvSpPr>
            <p:cNvPr id="5652" name="Google Shape;5652;p47"/>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47"/>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47"/>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47"/>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47"/>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47"/>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47"/>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59" name="Google Shape;5659;p47"/>
          <p:cNvGrpSpPr/>
          <p:nvPr/>
        </p:nvGrpSpPr>
        <p:grpSpPr>
          <a:xfrm>
            <a:off x="1894924" y="3682271"/>
            <a:ext cx="395296" cy="371966"/>
            <a:chOff x="1908099" y="3682271"/>
            <a:chExt cx="395296" cy="371966"/>
          </a:xfrm>
        </p:grpSpPr>
        <p:sp>
          <p:nvSpPr>
            <p:cNvPr id="5660" name="Google Shape;5660;p47"/>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47"/>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47"/>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47"/>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47"/>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47"/>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47"/>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7" name="Google Shape;5667;p47"/>
          <p:cNvGrpSpPr/>
          <p:nvPr/>
        </p:nvGrpSpPr>
        <p:grpSpPr>
          <a:xfrm>
            <a:off x="2443625" y="3682271"/>
            <a:ext cx="395270" cy="371966"/>
            <a:chOff x="2456800" y="3682271"/>
            <a:chExt cx="395270" cy="371966"/>
          </a:xfrm>
        </p:grpSpPr>
        <p:sp>
          <p:nvSpPr>
            <p:cNvPr id="5668" name="Google Shape;5668;p47"/>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47"/>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47"/>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47"/>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47"/>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47"/>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47"/>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47"/>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47"/>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7" name="Google Shape;5677;p47"/>
          <p:cNvGrpSpPr/>
          <p:nvPr/>
        </p:nvGrpSpPr>
        <p:grpSpPr>
          <a:xfrm>
            <a:off x="3001075" y="3682271"/>
            <a:ext cx="391092" cy="371940"/>
            <a:chOff x="3014250" y="3682271"/>
            <a:chExt cx="391092" cy="371940"/>
          </a:xfrm>
        </p:grpSpPr>
        <p:sp>
          <p:nvSpPr>
            <p:cNvPr id="5678" name="Google Shape;5678;p47"/>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47"/>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47"/>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1" name="Google Shape;5681;p47"/>
          <p:cNvGrpSpPr/>
          <p:nvPr/>
        </p:nvGrpSpPr>
        <p:grpSpPr>
          <a:xfrm>
            <a:off x="3555950" y="3702947"/>
            <a:ext cx="388728" cy="330692"/>
            <a:chOff x="3569125" y="3702947"/>
            <a:chExt cx="388728" cy="330692"/>
          </a:xfrm>
        </p:grpSpPr>
        <p:sp>
          <p:nvSpPr>
            <p:cNvPr id="5682" name="Google Shape;5682;p47"/>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47"/>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47"/>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47"/>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6" name="Google Shape;5686;p47"/>
          <p:cNvGrpSpPr/>
          <p:nvPr/>
        </p:nvGrpSpPr>
        <p:grpSpPr>
          <a:xfrm>
            <a:off x="4098819" y="3682455"/>
            <a:ext cx="387992" cy="371625"/>
            <a:chOff x="4111994" y="3682455"/>
            <a:chExt cx="387992" cy="371625"/>
          </a:xfrm>
        </p:grpSpPr>
        <p:sp>
          <p:nvSpPr>
            <p:cNvPr id="5687" name="Google Shape;5687;p47"/>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47"/>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9" name="Google Shape;5689;p47"/>
          <p:cNvGrpSpPr/>
          <p:nvPr/>
        </p:nvGrpSpPr>
        <p:grpSpPr>
          <a:xfrm>
            <a:off x="4661734" y="3682271"/>
            <a:ext cx="371966" cy="371966"/>
            <a:chOff x="4674908" y="3682271"/>
            <a:chExt cx="371966" cy="371966"/>
          </a:xfrm>
        </p:grpSpPr>
        <p:sp>
          <p:nvSpPr>
            <p:cNvPr id="5690" name="Google Shape;5690;p47"/>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47"/>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47"/>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47"/>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4" name="Google Shape;5694;p47"/>
          <p:cNvGrpSpPr/>
          <p:nvPr/>
        </p:nvGrpSpPr>
        <p:grpSpPr>
          <a:xfrm>
            <a:off x="5210435" y="3731112"/>
            <a:ext cx="371782" cy="274285"/>
            <a:chOff x="5223609" y="3731112"/>
            <a:chExt cx="371782" cy="274285"/>
          </a:xfrm>
        </p:grpSpPr>
        <p:sp>
          <p:nvSpPr>
            <p:cNvPr id="5695" name="Google Shape;5695;p47"/>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47"/>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97" name="Google Shape;5697;p47"/>
          <p:cNvSpPr/>
          <p:nvPr/>
        </p:nvSpPr>
        <p:spPr>
          <a:xfrm>
            <a:off x="5799044"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98" name="Google Shape;5698;p47"/>
          <p:cNvGrpSpPr/>
          <p:nvPr/>
        </p:nvGrpSpPr>
        <p:grpSpPr>
          <a:xfrm>
            <a:off x="6306734" y="3696721"/>
            <a:ext cx="373963" cy="343119"/>
            <a:chOff x="6319908" y="3696721"/>
            <a:chExt cx="373963" cy="343119"/>
          </a:xfrm>
        </p:grpSpPr>
        <p:sp>
          <p:nvSpPr>
            <p:cNvPr id="5699" name="Google Shape;5699;p47"/>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47"/>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47"/>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47"/>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47"/>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47"/>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47"/>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47"/>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47"/>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08" name="Google Shape;5708;p47"/>
          <p:cNvGrpSpPr/>
          <p:nvPr/>
        </p:nvGrpSpPr>
        <p:grpSpPr>
          <a:xfrm>
            <a:off x="6858167" y="3740044"/>
            <a:ext cx="371966" cy="256420"/>
            <a:chOff x="6871342" y="3740044"/>
            <a:chExt cx="371966" cy="256420"/>
          </a:xfrm>
        </p:grpSpPr>
        <p:sp>
          <p:nvSpPr>
            <p:cNvPr id="5709" name="Google Shape;5709;p47"/>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47"/>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47"/>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47"/>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47"/>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47"/>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47"/>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47"/>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47"/>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47"/>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47"/>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47"/>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1" name="Google Shape;5721;p47"/>
          <p:cNvGrpSpPr/>
          <p:nvPr/>
        </p:nvGrpSpPr>
        <p:grpSpPr>
          <a:xfrm>
            <a:off x="7389187" y="3681535"/>
            <a:ext cx="402757" cy="372728"/>
            <a:chOff x="7402362" y="3681535"/>
            <a:chExt cx="402757" cy="372728"/>
          </a:xfrm>
        </p:grpSpPr>
        <p:sp>
          <p:nvSpPr>
            <p:cNvPr id="5722" name="Google Shape;5722;p47"/>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47"/>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47"/>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47"/>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47"/>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47"/>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47"/>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47"/>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47"/>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47"/>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47"/>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47"/>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47"/>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47"/>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47"/>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47"/>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38" name="Google Shape;5738;p47"/>
          <p:cNvGrpSpPr/>
          <p:nvPr/>
        </p:nvGrpSpPr>
        <p:grpSpPr>
          <a:xfrm>
            <a:off x="7947530" y="3736235"/>
            <a:ext cx="378902" cy="264065"/>
            <a:chOff x="7960705" y="3736235"/>
            <a:chExt cx="378902" cy="264065"/>
          </a:xfrm>
        </p:grpSpPr>
        <p:sp>
          <p:nvSpPr>
            <p:cNvPr id="5739" name="Google Shape;5739;p47"/>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47"/>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47"/>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47"/>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47"/>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47"/>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47"/>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47"/>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47"/>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47"/>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47"/>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47"/>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47"/>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47"/>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3" name="Google Shape;5753;p47"/>
          <p:cNvGrpSpPr/>
          <p:nvPr/>
        </p:nvGrpSpPr>
        <p:grpSpPr>
          <a:xfrm>
            <a:off x="6654327" y="4162270"/>
            <a:ext cx="166200" cy="388019"/>
            <a:chOff x="6400828" y="4162270"/>
            <a:chExt cx="166200" cy="388019"/>
          </a:xfrm>
        </p:grpSpPr>
        <p:sp>
          <p:nvSpPr>
            <p:cNvPr id="5754" name="Google Shape;5754;p47"/>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47"/>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47"/>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47"/>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47"/>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47"/>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47"/>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1" name="Google Shape;5761;p47"/>
          <p:cNvGrpSpPr/>
          <p:nvPr/>
        </p:nvGrpSpPr>
        <p:grpSpPr>
          <a:xfrm>
            <a:off x="7173314" y="4162270"/>
            <a:ext cx="225260" cy="388019"/>
            <a:chOff x="6919815" y="4162270"/>
            <a:chExt cx="225260" cy="388019"/>
          </a:xfrm>
        </p:grpSpPr>
        <p:sp>
          <p:nvSpPr>
            <p:cNvPr id="5762" name="Google Shape;5762;p47"/>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47"/>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47"/>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47"/>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47"/>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47"/>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47"/>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47"/>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0" name="Google Shape;5770;p47"/>
          <p:cNvGrpSpPr/>
          <p:nvPr/>
        </p:nvGrpSpPr>
        <p:grpSpPr>
          <a:xfrm>
            <a:off x="7639099" y="4177035"/>
            <a:ext cx="388728" cy="358383"/>
            <a:chOff x="7385600" y="4177035"/>
            <a:chExt cx="388728" cy="358383"/>
          </a:xfrm>
        </p:grpSpPr>
        <p:sp>
          <p:nvSpPr>
            <p:cNvPr id="5771" name="Google Shape;5771;p47"/>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47"/>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47"/>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47"/>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47"/>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47"/>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47"/>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8" name="Google Shape;5778;p47"/>
          <p:cNvGrpSpPr/>
          <p:nvPr/>
        </p:nvGrpSpPr>
        <p:grpSpPr>
          <a:xfrm>
            <a:off x="3611911" y="3259862"/>
            <a:ext cx="369207" cy="258259"/>
            <a:chOff x="3625085" y="3259862"/>
            <a:chExt cx="369207" cy="258259"/>
          </a:xfrm>
        </p:grpSpPr>
        <p:sp>
          <p:nvSpPr>
            <p:cNvPr id="5779" name="Google Shape;5779;p47"/>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47"/>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47"/>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47"/>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47"/>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47"/>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47"/>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47"/>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47"/>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47"/>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47"/>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47"/>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47"/>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2" name="Google Shape;5792;p47"/>
          <p:cNvGrpSpPr/>
          <p:nvPr/>
        </p:nvGrpSpPr>
        <p:grpSpPr>
          <a:xfrm>
            <a:off x="6304185" y="3276808"/>
            <a:ext cx="363217" cy="248590"/>
            <a:chOff x="6317360" y="3276808"/>
            <a:chExt cx="363217" cy="248590"/>
          </a:xfrm>
        </p:grpSpPr>
        <p:sp>
          <p:nvSpPr>
            <p:cNvPr id="5793" name="Google Shape;5793;p47"/>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47"/>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47"/>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47"/>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47"/>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47"/>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47"/>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47"/>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47"/>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47"/>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47"/>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47"/>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47"/>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47"/>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47"/>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47"/>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47"/>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47"/>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47"/>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47"/>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47"/>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47"/>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47"/>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47"/>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47"/>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47"/>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47"/>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20" name="Google Shape;5820;p47"/>
          <p:cNvGrpSpPr/>
          <p:nvPr/>
        </p:nvGrpSpPr>
        <p:grpSpPr>
          <a:xfrm>
            <a:off x="5337891" y="4183682"/>
            <a:ext cx="504064" cy="325595"/>
            <a:chOff x="5084391" y="4183682"/>
            <a:chExt cx="504064" cy="325595"/>
          </a:xfrm>
        </p:grpSpPr>
        <p:sp>
          <p:nvSpPr>
            <p:cNvPr id="5821" name="Google Shape;5821;p47"/>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47"/>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47"/>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47"/>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47"/>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47"/>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47"/>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47"/>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47"/>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47"/>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47"/>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47"/>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47"/>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47"/>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47"/>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47"/>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7" name="Google Shape;5837;p47"/>
          <p:cNvGrpSpPr/>
          <p:nvPr/>
        </p:nvGrpSpPr>
        <p:grpSpPr>
          <a:xfrm>
            <a:off x="7934420" y="2347996"/>
            <a:ext cx="379795" cy="267165"/>
            <a:chOff x="7947595" y="2347996"/>
            <a:chExt cx="379795" cy="267165"/>
          </a:xfrm>
        </p:grpSpPr>
        <p:sp>
          <p:nvSpPr>
            <p:cNvPr id="5838" name="Google Shape;5838;p47"/>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47"/>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47"/>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47"/>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47"/>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47"/>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47"/>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47"/>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47"/>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7" name="Google Shape;5847;p47"/>
          <p:cNvGrpSpPr/>
          <p:nvPr/>
        </p:nvGrpSpPr>
        <p:grpSpPr>
          <a:xfrm>
            <a:off x="6387469" y="2310269"/>
            <a:ext cx="275362" cy="338784"/>
            <a:chOff x="6400644" y="2310269"/>
            <a:chExt cx="275362" cy="338784"/>
          </a:xfrm>
        </p:grpSpPr>
        <p:sp>
          <p:nvSpPr>
            <p:cNvPr id="5848" name="Google Shape;5848;p47"/>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47"/>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47"/>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47"/>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47"/>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47"/>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47"/>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47"/>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47"/>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47"/>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47"/>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47"/>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47"/>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1" name="Google Shape;5861;p47"/>
          <p:cNvGrpSpPr/>
          <p:nvPr/>
        </p:nvGrpSpPr>
        <p:grpSpPr>
          <a:xfrm>
            <a:off x="1595767" y="4161009"/>
            <a:ext cx="359565" cy="358094"/>
            <a:chOff x="1342268" y="4161009"/>
            <a:chExt cx="359565" cy="358094"/>
          </a:xfrm>
        </p:grpSpPr>
        <p:sp>
          <p:nvSpPr>
            <p:cNvPr id="5862" name="Google Shape;5862;p47"/>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47"/>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47"/>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47"/>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47"/>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47"/>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47"/>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47"/>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47"/>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1" name="Google Shape;5871;p47"/>
          <p:cNvGrpSpPr/>
          <p:nvPr/>
        </p:nvGrpSpPr>
        <p:grpSpPr>
          <a:xfrm>
            <a:off x="1899837" y="2764940"/>
            <a:ext cx="417523" cy="374252"/>
            <a:chOff x="1913012" y="2764940"/>
            <a:chExt cx="417523" cy="374252"/>
          </a:xfrm>
        </p:grpSpPr>
        <p:sp>
          <p:nvSpPr>
            <p:cNvPr id="5872" name="Google Shape;5872;p47"/>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47"/>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47"/>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47"/>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47"/>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47"/>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47"/>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47"/>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47"/>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47"/>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47"/>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47"/>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84" name="Google Shape;5884;p47"/>
          <p:cNvGrpSpPr/>
          <p:nvPr/>
        </p:nvGrpSpPr>
        <p:grpSpPr>
          <a:xfrm>
            <a:off x="817568" y="2763601"/>
            <a:ext cx="384734" cy="381556"/>
            <a:chOff x="830742" y="2763601"/>
            <a:chExt cx="384734" cy="381556"/>
          </a:xfrm>
        </p:grpSpPr>
        <p:sp>
          <p:nvSpPr>
            <p:cNvPr id="5885" name="Google Shape;5885;p47"/>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47"/>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47"/>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47"/>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47"/>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47"/>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47"/>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47"/>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47"/>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47"/>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47"/>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47"/>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47"/>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47"/>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47"/>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47"/>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47"/>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47"/>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47"/>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47"/>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47"/>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06" name="Google Shape;5906;p47"/>
          <p:cNvGrpSpPr/>
          <p:nvPr/>
        </p:nvGrpSpPr>
        <p:grpSpPr>
          <a:xfrm>
            <a:off x="3260997" y="4183419"/>
            <a:ext cx="375434" cy="329667"/>
            <a:chOff x="3007498" y="4183419"/>
            <a:chExt cx="375434" cy="329667"/>
          </a:xfrm>
        </p:grpSpPr>
        <p:sp>
          <p:nvSpPr>
            <p:cNvPr id="5907" name="Google Shape;5907;p47"/>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47"/>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47"/>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47"/>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47"/>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47"/>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47"/>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47"/>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47"/>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47"/>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47"/>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47"/>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47"/>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47"/>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47"/>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47"/>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47"/>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47"/>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47"/>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47"/>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47"/>
          <p:cNvGrpSpPr/>
          <p:nvPr/>
        </p:nvGrpSpPr>
        <p:grpSpPr>
          <a:xfrm>
            <a:off x="6906101" y="2766990"/>
            <a:ext cx="274550" cy="354728"/>
            <a:chOff x="7606826" y="2419290"/>
            <a:chExt cx="274550" cy="354728"/>
          </a:xfrm>
        </p:grpSpPr>
        <p:sp>
          <p:nvSpPr>
            <p:cNvPr id="5928" name="Google Shape;5928;p47"/>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47"/>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47"/>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47"/>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47"/>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47"/>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47"/>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47"/>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47"/>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47"/>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47"/>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47"/>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47"/>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47"/>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47"/>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3" name="Google Shape;5943;p47"/>
          <p:cNvGrpSpPr/>
          <p:nvPr/>
        </p:nvGrpSpPr>
        <p:grpSpPr>
          <a:xfrm>
            <a:off x="7536994" y="2777003"/>
            <a:ext cx="263316" cy="354728"/>
            <a:chOff x="8062968" y="2419290"/>
            <a:chExt cx="263316" cy="354728"/>
          </a:xfrm>
        </p:grpSpPr>
        <p:sp>
          <p:nvSpPr>
            <p:cNvPr id="5944" name="Google Shape;5944;p47"/>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47"/>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47"/>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47"/>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47"/>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47"/>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47"/>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47"/>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47"/>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47"/>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47"/>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47"/>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47"/>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47"/>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47"/>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47"/>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47"/>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1" name="Google Shape;5961;p47"/>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5962" name="Google Shape;5962;p47"/>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5963" name="Google Shape;5963;p47"/>
          <p:cNvGrpSpPr/>
          <p:nvPr/>
        </p:nvGrpSpPr>
        <p:grpSpPr>
          <a:xfrm>
            <a:off x="1089824" y="4149725"/>
            <a:ext cx="364280" cy="363684"/>
            <a:chOff x="836325" y="4149725"/>
            <a:chExt cx="364280" cy="363684"/>
          </a:xfrm>
        </p:grpSpPr>
        <p:sp>
          <p:nvSpPr>
            <p:cNvPr id="5964" name="Google Shape;5964;p47"/>
            <p:cNvSpPr/>
            <p:nvPr/>
          </p:nvSpPr>
          <p:spPr>
            <a:xfrm>
              <a:off x="836325" y="4428035"/>
              <a:ext cx="86394" cy="85374"/>
            </a:xfrm>
            <a:custGeom>
              <a:rect b="b" l="l" r="r" t="t"/>
              <a:pathLst>
                <a:path extrusionOk="0" h="10203" w="10325">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47"/>
            <p:cNvSpPr/>
            <p:nvPr/>
          </p:nvSpPr>
          <p:spPr>
            <a:xfrm>
              <a:off x="836325" y="4373908"/>
              <a:ext cx="60045" cy="58999"/>
            </a:xfrm>
            <a:custGeom>
              <a:rect b="b" l="l" r="r" t="t"/>
              <a:pathLst>
                <a:path extrusionOk="0" h="7051" w="7176">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47"/>
            <p:cNvSpPr/>
            <p:nvPr/>
          </p:nvSpPr>
          <p:spPr>
            <a:xfrm>
              <a:off x="916801" y="4454384"/>
              <a:ext cx="60045" cy="58999"/>
            </a:xfrm>
            <a:custGeom>
              <a:rect b="b" l="l" r="r" t="t"/>
              <a:pathLst>
                <a:path extrusionOk="0" h="7051" w="7176">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47"/>
            <p:cNvSpPr/>
            <p:nvPr/>
          </p:nvSpPr>
          <p:spPr>
            <a:xfrm>
              <a:off x="901229" y="4149725"/>
              <a:ext cx="298594" cy="157234"/>
            </a:xfrm>
            <a:custGeom>
              <a:rect b="b" l="l" r="r" t="t"/>
              <a:pathLst>
                <a:path extrusionOk="0" h="18791" w="35685">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47"/>
            <p:cNvSpPr/>
            <p:nvPr/>
          </p:nvSpPr>
          <p:spPr>
            <a:xfrm>
              <a:off x="951985" y="4150026"/>
              <a:ext cx="248255" cy="248163"/>
            </a:xfrm>
            <a:custGeom>
              <a:rect b="b" l="l" r="r" t="t"/>
              <a:pathLst>
                <a:path extrusionOk="0" h="29658" w="29669">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47"/>
            <p:cNvSpPr/>
            <p:nvPr/>
          </p:nvSpPr>
          <p:spPr>
            <a:xfrm>
              <a:off x="1046141" y="4150445"/>
              <a:ext cx="154464" cy="298017"/>
            </a:xfrm>
            <a:custGeom>
              <a:rect b="b" l="l" r="r" t="t"/>
              <a:pathLst>
                <a:path extrusionOk="0" h="35616" w="1846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47"/>
            <p:cNvSpPr/>
            <p:nvPr/>
          </p:nvSpPr>
          <p:spPr>
            <a:xfrm>
              <a:off x="952454" y="4150244"/>
              <a:ext cx="247787" cy="247946"/>
            </a:xfrm>
            <a:custGeom>
              <a:rect b="b" l="l" r="r" t="t"/>
              <a:pathLst>
                <a:path extrusionOk="0" h="29632" w="29613">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74" name="Shape 5974"/>
        <p:cNvGrpSpPr/>
        <p:nvPr/>
      </p:nvGrpSpPr>
      <p:grpSpPr>
        <a:xfrm>
          <a:off x="0" y="0"/>
          <a:ext cx="0" cy="0"/>
          <a:chOff x="0" y="0"/>
          <a:chExt cx="0" cy="0"/>
        </a:xfrm>
      </p:grpSpPr>
      <p:grpSp>
        <p:nvGrpSpPr>
          <p:cNvPr id="5975" name="Google Shape;5975;p48"/>
          <p:cNvGrpSpPr/>
          <p:nvPr/>
        </p:nvGrpSpPr>
        <p:grpSpPr>
          <a:xfrm>
            <a:off x="7071588" y="2263554"/>
            <a:ext cx="362163" cy="347098"/>
            <a:chOff x="7075663" y="2444129"/>
            <a:chExt cx="362163" cy="347098"/>
          </a:xfrm>
        </p:grpSpPr>
        <p:sp>
          <p:nvSpPr>
            <p:cNvPr id="5976" name="Google Shape;5976;p48"/>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48"/>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48"/>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48"/>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48"/>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48"/>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48"/>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48"/>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4" name="Google Shape;5984;p48"/>
          <p:cNvGrpSpPr/>
          <p:nvPr/>
        </p:nvGrpSpPr>
        <p:grpSpPr>
          <a:xfrm>
            <a:off x="6634100" y="2256009"/>
            <a:ext cx="372197" cy="362163"/>
            <a:chOff x="6638175" y="2436584"/>
            <a:chExt cx="372197" cy="362163"/>
          </a:xfrm>
        </p:grpSpPr>
        <p:sp>
          <p:nvSpPr>
            <p:cNvPr id="5985" name="Google Shape;5985;p48"/>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48"/>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48"/>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48"/>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48"/>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48"/>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48"/>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48"/>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48"/>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48"/>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48"/>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48"/>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48"/>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8" name="Google Shape;5998;p48"/>
          <p:cNvGrpSpPr/>
          <p:nvPr/>
        </p:nvGrpSpPr>
        <p:grpSpPr>
          <a:xfrm>
            <a:off x="6188831" y="2258865"/>
            <a:ext cx="371699" cy="356084"/>
            <a:chOff x="6192906" y="2439440"/>
            <a:chExt cx="371699" cy="356084"/>
          </a:xfrm>
        </p:grpSpPr>
        <p:sp>
          <p:nvSpPr>
            <p:cNvPr id="5999" name="Google Shape;5999;p48"/>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48"/>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48"/>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48"/>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48"/>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48"/>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48"/>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48"/>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48"/>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48"/>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48"/>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48"/>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48"/>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12" name="Google Shape;6012;p48"/>
          <p:cNvGrpSpPr/>
          <p:nvPr/>
        </p:nvGrpSpPr>
        <p:grpSpPr>
          <a:xfrm>
            <a:off x="5758392" y="2256009"/>
            <a:ext cx="362163" cy="362163"/>
            <a:chOff x="5762467" y="2436584"/>
            <a:chExt cx="362163" cy="362163"/>
          </a:xfrm>
        </p:grpSpPr>
        <p:sp>
          <p:nvSpPr>
            <p:cNvPr id="6013" name="Google Shape;6013;p48"/>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48"/>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48"/>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48"/>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48"/>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48"/>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48"/>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48"/>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48"/>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48"/>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48"/>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48"/>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48"/>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48"/>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48"/>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48"/>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48"/>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48"/>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48"/>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48"/>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48"/>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48"/>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48"/>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48"/>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48"/>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38" name="Google Shape;6038;p48"/>
          <p:cNvGrpSpPr/>
          <p:nvPr/>
        </p:nvGrpSpPr>
        <p:grpSpPr>
          <a:xfrm>
            <a:off x="5319646" y="2256454"/>
            <a:ext cx="362922" cy="361219"/>
            <a:chOff x="5323721" y="2437029"/>
            <a:chExt cx="362922" cy="361219"/>
          </a:xfrm>
        </p:grpSpPr>
        <p:sp>
          <p:nvSpPr>
            <p:cNvPr id="6039" name="Google Shape;6039;p48"/>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48"/>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48"/>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48"/>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48"/>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48"/>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48"/>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48"/>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48"/>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48"/>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48"/>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48"/>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48"/>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48"/>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48"/>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48"/>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48"/>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56" name="Google Shape;6056;p48"/>
          <p:cNvGrpSpPr/>
          <p:nvPr/>
        </p:nvGrpSpPr>
        <p:grpSpPr>
          <a:xfrm>
            <a:off x="4871862" y="2288156"/>
            <a:ext cx="407122" cy="315448"/>
            <a:chOff x="4875937" y="2468731"/>
            <a:chExt cx="407122" cy="315448"/>
          </a:xfrm>
        </p:grpSpPr>
        <p:sp>
          <p:nvSpPr>
            <p:cNvPr id="6057" name="Google Shape;6057;p48"/>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48"/>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48"/>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48"/>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48"/>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48"/>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48"/>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48"/>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48"/>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48"/>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48"/>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48"/>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48"/>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48"/>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48"/>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48"/>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48"/>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48"/>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48"/>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6" name="Google Shape;6076;p48"/>
          <p:cNvGrpSpPr/>
          <p:nvPr/>
        </p:nvGrpSpPr>
        <p:grpSpPr>
          <a:xfrm>
            <a:off x="4889207" y="3624199"/>
            <a:ext cx="242114" cy="362163"/>
            <a:chOff x="4893282" y="3804774"/>
            <a:chExt cx="242114" cy="362163"/>
          </a:xfrm>
        </p:grpSpPr>
        <p:sp>
          <p:nvSpPr>
            <p:cNvPr id="6077" name="Google Shape;6077;p48"/>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48"/>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48"/>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48"/>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48"/>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48"/>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48"/>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48"/>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48"/>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48"/>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48"/>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48"/>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48"/>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48"/>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48"/>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48"/>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48"/>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48"/>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48"/>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48"/>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48"/>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48"/>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48"/>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48"/>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48"/>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48"/>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3" name="Google Shape;6103;p48"/>
          <p:cNvGrpSpPr/>
          <p:nvPr/>
        </p:nvGrpSpPr>
        <p:grpSpPr>
          <a:xfrm>
            <a:off x="6244087" y="3624199"/>
            <a:ext cx="231058" cy="362425"/>
            <a:chOff x="6248162" y="3804774"/>
            <a:chExt cx="231058" cy="362425"/>
          </a:xfrm>
        </p:grpSpPr>
        <p:sp>
          <p:nvSpPr>
            <p:cNvPr id="6104" name="Google Shape;6104;p48"/>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48"/>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48"/>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48"/>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08" name="Google Shape;6108;p48"/>
          <p:cNvGrpSpPr/>
          <p:nvPr/>
        </p:nvGrpSpPr>
        <p:grpSpPr>
          <a:xfrm>
            <a:off x="5342493" y="3624199"/>
            <a:ext cx="233337" cy="362163"/>
            <a:chOff x="5346568" y="3804774"/>
            <a:chExt cx="233337" cy="362163"/>
          </a:xfrm>
        </p:grpSpPr>
        <p:sp>
          <p:nvSpPr>
            <p:cNvPr id="6109" name="Google Shape;6109;p48"/>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48"/>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48"/>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48"/>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48"/>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48"/>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48"/>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48"/>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48"/>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48"/>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48"/>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48"/>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48"/>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48"/>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48"/>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48"/>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48"/>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48"/>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48"/>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8" name="Google Shape;6128;p48"/>
          <p:cNvGrpSpPr/>
          <p:nvPr/>
        </p:nvGrpSpPr>
        <p:grpSpPr>
          <a:xfrm>
            <a:off x="6700910" y="3624566"/>
            <a:ext cx="209967" cy="361639"/>
            <a:chOff x="6704985" y="3805141"/>
            <a:chExt cx="209967" cy="361639"/>
          </a:xfrm>
        </p:grpSpPr>
        <p:sp>
          <p:nvSpPr>
            <p:cNvPr id="6129" name="Google Shape;6129;p48"/>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48"/>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48"/>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48"/>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48"/>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48"/>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48"/>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48"/>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48"/>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48"/>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48"/>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48"/>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1" name="Google Shape;6141;p48"/>
          <p:cNvGrpSpPr/>
          <p:nvPr/>
        </p:nvGrpSpPr>
        <p:grpSpPr>
          <a:xfrm>
            <a:off x="7509809" y="2267694"/>
            <a:ext cx="363184" cy="338792"/>
            <a:chOff x="7513884" y="2448269"/>
            <a:chExt cx="363184" cy="338792"/>
          </a:xfrm>
        </p:grpSpPr>
        <p:sp>
          <p:nvSpPr>
            <p:cNvPr id="6142" name="Google Shape;6142;p48"/>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48"/>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48"/>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48"/>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48"/>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48"/>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8" name="Google Shape;6148;p48"/>
          <p:cNvGrpSpPr/>
          <p:nvPr/>
        </p:nvGrpSpPr>
        <p:grpSpPr>
          <a:xfrm>
            <a:off x="5773692" y="3624251"/>
            <a:ext cx="258699" cy="362136"/>
            <a:chOff x="5777767" y="3804826"/>
            <a:chExt cx="258699" cy="362136"/>
          </a:xfrm>
        </p:grpSpPr>
        <p:sp>
          <p:nvSpPr>
            <p:cNvPr id="6149" name="Google Shape;6149;p48"/>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48"/>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48"/>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52" name="Google Shape;6152;p48"/>
          <p:cNvGrpSpPr/>
          <p:nvPr/>
        </p:nvGrpSpPr>
        <p:grpSpPr>
          <a:xfrm>
            <a:off x="7949026" y="2256009"/>
            <a:ext cx="361691" cy="362163"/>
            <a:chOff x="7953101" y="2436584"/>
            <a:chExt cx="361691" cy="362163"/>
          </a:xfrm>
        </p:grpSpPr>
        <p:sp>
          <p:nvSpPr>
            <p:cNvPr id="6153" name="Google Shape;6153;p48"/>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48"/>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48"/>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48"/>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48"/>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48"/>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48"/>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48"/>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48"/>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62" name="Google Shape;6162;p48"/>
          <p:cNvGrpSpPr/>
          <p:nvPr/>
        </p:nvGrpSpPr>
        <p:grpSpPr>
          <a:xfrm>
            <a:off x="4855278" y="3174555"/>
            <a:ext cx="373481" cy="362267"/>
            <a:chOff x="4859353" y="3355130"/>
            <a:chExt cx="373481" cy="362267"/>
          </a:xfrm>
        </p:grpSpPr>
        <p:sp>
          <p:nvSpPr>
            <p:cNvPr id="6163" name="Google Shape;6163;p48"/>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48"/>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48"/>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48"/>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48"/>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48"/>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48"/>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48"/>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48"/>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48"/>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48"/>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48"/>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48"/>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48"/>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7" name="Google Shape;6177;p48"/>
          <p:cNvGrpSpPr/>
          <p:nvPr/>
        </p:nvGrpSpPr>
        <p:grpSpPr>
          <a:xfrm>
            <a:off x="6633603" y="1320407"/>
            <a:ext cx="378721" cy="362005"/>
            <a:chOff x="6637678" y="1500982"/>
            <a:chExt cx="378721" cy="362005"/>
          </a:xfrm>
        </p:grpSpPr>
        <p:sp>
          <p:nvSpPr>
            <p:cNvPr id="6178" name="Google Shape;6178;p48"/>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48"/>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48"/>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48"/>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48"/>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48"/>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48"/>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48"/>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48"/>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48"/>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48"/>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48"/>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48"/>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48"/>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48"/>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48"/>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4" name="Google Shape;6194;p48"/>
          <p:cNvGrpSpPr/>
          <p:nvPr/>
        </p:nvGrpSpPr>
        <p:grpSpPr>
          <a:xfrm>
            <a:off x="5823918" y="3174921"/>
            <a:ext cx="223041" cy="362163"/>
            <a:chOff x="5827993" y="3355496"/>
            <a:chExt cx="223041" cy="362163"/>
          </a:xfrm>
        </p:grpSpPr>
        <p:sp>
          <p:nvSpPr>
            <p:cNvPr id="6195" name="Google Shape;6195;p48"/>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48"/>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48"/>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48"/>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48"/>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48"/>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48"/>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48"/>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48"/>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48"/>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48"/>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48"/>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48"/>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48"/>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48"/>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0" name="Google Shape;6210;p48"/>
          <p:cNvGrpSpPr/>
          <p:nvPr/>
        </p:nvGrpSpPr>
        <p:grpSpPr>
          <a:xfrm>
            <a:off x="7524638" y="1320066"/>
            <a:ext cx="370520" cy="361586"/>
            <a:chOff x="7528713" y="1500641"/>
            <a:chExt cx="370520" cy="361586"/>
          </a:xfrm>
        </p:grpSpPr>
        <p:sp>
          <p:nvSpPr>
            <p:cNvPr id="6211" name="Google Shape;6211;p48"/>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48"/>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48"/>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48"/>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48"/>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48"/>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48"/>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8" name="Google Shape;6218;p48"/>
          <p:cNvGrpSpPr/>
          <p:nvPr/>
        </p:nvGrpSpPr>
        <p:grpSpPr>
          <a:xfrm>
            <a:off x="5313123" y="3174921"/>
            <a:ext cx="367429" cy="362163"/>
            <a:chOff x="5317198" y="3355496"/>
            <a:chExt cx="367429" cy="362163"/>
          </a:xfrm>
        </p:grpSpPr>
        <p:sp>
          <p:nvSpPr>
            <p:cNvPr id="6219" name="Google Shape;6219;p48"/>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48"/>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48"/>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48"/>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48"/>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48"/>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48"/>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48"/>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48"/>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48"/>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48"/>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48"/>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48"/>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48"/>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48"/>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48"/>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5" name="Google Shape;6235;p48"/>
          <p:cNvGrpSpPr/>
          <p:nvPr/>
        </p:nvGrpSpPr>
        <p:grpSpPr>
          <a:xfrm>
            <a:off x="5298896" y="1319988"/>
            <a:ext cx="383175" cy="362241"/>
            <a:chOff x="5302971" y="1500563"/>
            <a:chExt cx="383175" cy="362241"/>
          </a:xfrm>
        </p:grpSpPr>
        <p:sp>
          <p:nvSpPr>
            <p:cNvPr id="6236" name="Google Shape;6236;p48"/>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48"/>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38" name="Google Shape;6238;p48"/>
          <p:cNvGrpSpPr/>
          <p:nvPr/>
        </p:nvGrpSpPr>
        <p:grpSpPr>
          <a:xfrm>
            <a:off x="6198630" y="1344878"/>
            <a:ext cx="364180" cy="312461"/>
            <a:chOff x="6202705" y="1525453"/>
            <a:chExt cx="364180" cy="312461"/>
          </a:xfrm>
        </p:grpSpPr>
        <p:sp>
          <p:nvSpPr>
            <p:cNvPr id="6239" name="Google Shape;6239;p48"/>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48"/>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48"/>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48"/>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48"/>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48"/>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48"/>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6" name="Google Shape;6246;p48"/>
          <p:cNvGrpSpPr/>
          <p:nvPr/>
        </p:nvGrpSpPr>
        <p:grpSpPr>
          <a:xfrm>
            <a:off x="7083142" y="1323027"/>
            <a:ext cx="362398" cy="356163"/>
            <a:chOff x="7087217" y="1503602"/>
            <a:chExt cx="362398" cy="356163"/>
          </a:xfrm>
        </p:grpSpPr>
        <p:sp>
          <p:nvSpPr>
            <p:cNvPr id="6247" name="Google Shape;6247;p48"/>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48"/>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48"/>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48"/>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48"/>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48"/>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48"/>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48"/>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48"/>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48"/>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48"/>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48"/>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48"/>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48"/>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48"/>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48"/>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48"/>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48"/>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48"/>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48"/>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48"/>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8" name="Google Shape;6268;p48"/>
          <p:cNvGrpSpPr/>
          <p:nvPr/>
        </p:nvGrpSpPr>
        <p:grpSpPr>
          <a:xfrm>
            <a:off x="7964877" y="1320302"/>
            <a:ext cx="378747" cy="361455"/>
            <a:chOff x="7968952" y="1500877"/>
            <a:chExt cx="378747" cy="361455"/>
          </a:xfrm>
        </p:grpSpPr>
        <p:sp>
          <p:nvSpPr>
            <p:cNvPr id="6269" name="Google Shape;6269;p48"/>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48"/>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48"/>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48"/>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48"/>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48"/>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48"/>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48"/>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48"/>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48"/>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48"/>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48"/>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48"/>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48"/>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48"/>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4" name="Google Shape;6284;p48"/>
          <p:cNvGrpSpPr/>
          <p:nvPr/>
        </p:nvGrpSpPr>
        <p:grpSpPr>
          <a:xfrm>
            <a:off x="5757370" y="1361148"/>
            <a:ext cx="362163" cy="279737"/>
            <a:chOff x="5761445" y="1541723"/>
            <a:chExt cx="362163" cy="279737"/>
          </a:xfrm>
        </p:grpSpPr>
        <p:sp>
          <p:nvSpPr>
            <p:cNvPr id="6285" name="Google Shape;6285;p48"/>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48"/>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48"/>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48"/>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48"/>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48"/>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1" name="Google Shape;6291;p48"/>
          <p:cNvGrpSpPr/>
          <p:nvPr/>
        </p:nvGrpSpPr>
        <p:grpSpPr>
          <a:xfrm>
            <a:off x="6200883" y="3175000"/>
            <a:ext cx="358390" cy="362320"/>
            <a:chOff x="6204958" y="3355575"/>
            <a:chExt cx="358390" cy="362320"/>
          </a:xfrm>
        </p:grpSpPr>
        <p:sp>
          <p:nvSpPr>
            <p:cNvPr id="6292" name="Google Shape;6292;p48"/>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48"/>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48"/>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48"/>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48"/>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48"/>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48"/>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48"/>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48"/>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48"/>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48"/>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48"/>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48"/>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48"/>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48"/>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48"/>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8" name="Google Shape;6308;p48"/>
          <p:cNvGrpSpPr/>
          <p:nvPr/>
        </p:nvGrpSpPr>
        <p:grpSpPr>
          <a:xfrm>
            <a:off x="4935895" y="1319280"/>
            <a:ext cx="242979" cy="362660"/>
            <a:chOff x="4939970" y="1499855"/>
            <a:chExt cx="242979" cy="362660"/>
          </a:xfrm>
        </p:grpSpPr>
        <p:sp>
          <p:nvSpPr>
            <p:cNvPr id="6309" name="Google Shape;6309;p48"/>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48"/>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48"/>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48"/>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48"/>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48"/>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5" name="Google Shape;6315;p48"/>
          <p:cNvGrpSpPr/>
          <p:nvPr/>
        </p:nvGrpSpPr>
        <p:grpSpPr>
          <a:xfrm>
            <a:off x="8019373" y="3174921"/>
            <a:ext cx="284322" cy="362163"/>
            <a:chOff x="8023448" y="3355496"/>
            <a:chExt cx="284322" cy="362163"/>
          </a:xfrm>
        </p:grpSpPr>
        <p:sp>
          <p:nvSpPr>
            <p:cNvPr id="6316" name="Google Shape;6316;p48"/>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48"/>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48"/>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48"/>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48"/>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48"/>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48"/>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48"/>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48"/>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5" name="Google Shape;6325;p48"/>
          <p:cNvGrpSpPr/>
          <p:nvPr/>
        </p:nvGrpSpPr>
        <p:grpSpPr>
          <a:xfrm>
            <a:off x="6640126" y="3174921"/>
            <a:ext cx="366695" cy="361979"/>
            <a:chOff x="6644201" y="3355496"/>
            <a:chExt cx="366695" cy="361979"/>
          </a:xfrm>
        </p:grpSpPr>
        <p:sp>
          <p:nvSpPr>
            <p:cNvPr id="6326" name="Google Shape;6326;p48"/>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48"/>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48"/>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48"/>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48"/>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48"/>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48"/>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48"/>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48"/>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48"/>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48"/>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48"/>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48"/>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48"/>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48"/>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48"/>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48"/>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48"/>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48"/>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48"/>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48"/>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48"/>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48" name="Google Shape;6348;p48"/>
          <p:cNvGrpSpPr/>
          <p:nvPr/>
        </p:nvGrpSpPr>
        <p:grpSpPr>
          <a:xfrm>
            <a:off x="7951070" y="1838617"/>
            <a:ext cx="365176" cy="271013"/>
            <a:chOff x="7955145" y="2019192"/>
            <a:chExt cx="365176" cy="271013"/>
          </a:xfrm>
        </p:grpSpPr>
        <p:sp>
          <p:nvSpPr>
            <p:cNvPr id="6349" name="Google Shape;6349;p48"/>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48"/>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48"/>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48"/>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48"/>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48"/>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55" name="Google Shape;6355;p48"/>
          <p:cNvGrpSpPr/>
          <p:nvPr/>
        </p:nvGrpSpPr>
        <p:grpSpPr>
          <a:xfrm>
            <a:off x="7514080" y="1828896"/>
            <a:ext cx="361927" cy="290270"/>
            <a:chOff x="7518155" y="2009471"/>
            <a:chExt cx="361927" cy="290270"/>
          </a:xfrm>
        </p:grpSpPr>
        <p:sp>
          <p:nvSpPr>
            <p:cNvPr id="6356" name="Google Shape;6356;p48"/>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48"/>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48"/>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48"/>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48"/>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48"/>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48"/>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48"/>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48"/>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48"/>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48"/>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48"/>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48"/>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69" name="Google Shape;6369;p48"/>
          <p:cNvGrpSpPr/>
          <p:nvPr/>
        </p:nvGrpSpPr>
        <p:grpSpPr>
          <a:xfrm>
            <a:off x="7075597" y="1810478"/>
            <a:ext cx="362163" cy="327264"/>
            <a:chOff x="7079672" y="1991053"/>
            <a:chExt cx="362163" cy="327264"/>
          </a:xfrm>
        </p:grpSpPr>
        <p:sp>
          <p:nvSpPr>
            <p:cNvPr id="6370" name="Google Shape;6370;p48"/>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48"/>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48"/>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48"/>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48"/>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48"/>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48"/>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48"/>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48"/>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48"/>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48"/>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48"/>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48"/>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48"/>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48"/>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48"/>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6" name="Google Shape;6386;p48"/>
          <p:cNvGrpSpPr/>
          <p:nvPr/>
        </p:nvGrpSpPr>
        <p:grpSpPr>
          <a:xfrm>
            <a:off x="6637113" y="1854939"/>
            <a:ext cx="361901" cy="238132"/>
            <a:chOff x="6641188" y="2035514"/>
            <a:chExt cx="361901" cy="238132"/>
          </a:xfrm>
        </p:grpSpPr>
        <p:sp>
          <p:nvSpPr>
            <p:cNvPr id="6387" name="Google Shape;6387;p48"/>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48"/>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48"/>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48"/>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48"/>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48"/>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48"/>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48"/>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48"/>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48"/>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48"/>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48"/>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48"/>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48"/>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48"/>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48"/>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48"/>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48"/>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48"/>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6" name="Google Shape;6406;p48"/>
          <p:cNvGrpSpPr/>
          <p:nvPr/>
        </p:nvGrpSpPr>
        <p:grpSpPr>
          <a:xfrm>
            <a:off x="6198368" y="1806102"/>
            <a:ext cx="362425" cy="335884"/>
            <a:chOff x="6202443" y="1986677"/>
            <a:chExt cx="362425" cy="335884"/>
          </a:xfrm>
        </p:grpSpPr>
        <p:sp>
          <p:nvSpPr>
            <p:cNvPr id="6407" name="Google Shape;6407;p48"/>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48"/>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48"/>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48"/>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48"/>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48"/>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48"/>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48"/>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48"/>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48"/>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48"/>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48"/>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48"/>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48"/>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48"/>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48"/>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48"/>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48"/>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48"/>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48"/>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7" name="Google Shape;6427;p48"/>
          <p:cNvGrpSpPr/>
          <p:nvPr/>
        </p:nvGrpSpPr>
        <p:grpSpPr>
          <a:xfrm>
            <a:off x="5760147" y="1836023"/>
            <a:ext cx="374293" cy="276069"/>
            <a:chOff x="5764222" y="2016598"/>
            <a:chExt cx="374293" cy="276069"/>
          </a:xfrm>
        </p:grpSpPr>
        <p:sp>
          <p:nvSpPr>
            <p:cNvPr id="6428" name="Google Shape;6428;p48"/>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48"/>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48"/>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48"/>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48"/>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48"/>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48"/>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48"/>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48"/>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48"/>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48"/>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9" name="Google Shape;6439;p48"/>
          <p:cNvGrpSpPr/>
          <p:nvPr/>
        </p:nvGrpSpPr>
        <p:grpSpPr>
          <a:xfrm>
            <a:off x="5321402" y="1835866"/>
            <a:ext cx="361927" cy="276515"/>
            <a:chOff x="5325477" y="2016441"/>
            <a:chExt cx="361927" cy="276515"/>
          </a:xfrm>
        </p:grpSpPr>
        <p:sp>
          <p:nvSpPr>
            <p:cNvPr id="6440" name="Google Shape;6440;p48"/>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48"/>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48"/>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48"/>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48"/>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48"/>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48"/>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48"/>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48"/>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48"/>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48"/>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48"/>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48"/>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48"/>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48"/>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48"/>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48"/>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48"/>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48"/>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48"/>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60" name="Google Shape;6460;p48"/>
          <p:cNvGrpSpPr/>
          <p:nvPr/>
        </p:nvGrpSpPr>
        <p:grpSpPr>
          <a:xfrm>
            <a:off x="4866596" y="1836625"/>
            <a:ext cx="364180" cy="274812"/>
            <a:chOff x="4870671" y="2017200"/>
            <a:chExt cx="364180" cy="274812"/>
          </a:xfrm>
        </p:grpSpPr>
        <p:sp>
          <p:nvSpPr>
            <p:cNvPr id="6461" name="Google Shape;6461;p48"/>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48"/>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48"/>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48"/>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48"/>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48"/>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48"/>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48"/>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48"/>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48"/>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48"/>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48"/>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48"/>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48"/>
          <p:cNvGrpSpPr/>
          <p:nvPr/>
        </p:nvGrpSpPr>
        <p:grpSpPr>
          <a:xfrm>
            <a:off x="7140651" y="3174921"/>
            <a:ext cx="260690" cy="362032"/>
            <a:chOff x="7144726" y="3355496"/>
            <a:chExt cx="260690" cy="362032"/>
          </a:xfrm>
        </p:grpSpPr>
        <p:sp>
          <p:nvSpPr>
            <p:cNvPr id="6475" name="Google Shape;6475;p48"/>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48"/>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48"/>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48"/>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48"/>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48"/>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1" name="Google Shape;6481;p48"/>
          <p:cNvGrpSpPr/>
          <p:nvPr/>
        </p:nvGrpSpPr>
        <p:grpSpPr>
          <a:xfrm>
            <a:off x="6701644" y="4097476"/>
            <a:ext cx="261712" cy="361770"/>
            <a:chOff x="6705719" y="4278051"/>
            <a:chExt cx="261712" cy="361770"/>
          </a:xfrm>
        </p:grpSpPr>
        <p:sp>
          <p:nvSpPr>
            <p:cNvPr id="6482" name="Google Shape;6482;p48"/>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48"/>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48"/>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48"/>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48"/>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48"/>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48"/>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48"/>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48"/>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48"/>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48"/>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48"/>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48"/>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48"/>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48"/>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97" name="Google Shape;6497;p48"/>
          <p:cNvGrpSpPr/>
          <p:nvPr/>
        </p:nvGrpSpPr>
        <p:grpSpPr>
          <a:xfrm>
            <a:off x="5746575" y="2711077"/>
            <a:ext cx="320216" cy="361403"/>
            <a:chOff x="5750650" y="2891652"/>
            <a:chExt cx="320216" cy="361403"/>
          </a:xfrm>
        </p:grpSpPr>
        <p:sp>
          <p:nvSpPr>
            <p:cNvPr id="6498" name="Google Shape;6498;p48"/>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48"/>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48"/>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48"/>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48"/>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48"/>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48"/>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48"/>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48"/>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48"/>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48"/>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48"/>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48"/>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48"/>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48"/>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3" name="Google Shape;6513;p48"/>
          <p:cNvGrpSpPr/>
          <p:nvPr/>
        </p:nvGrpSpPr>
        <p:grpSpPr>
          <a:xfrm>
            <a:off x="6653934" y="2710815"/>
            <a:ext cx="315972" cy="361927"/>
            <a:chOff x="6658009" y="2891390"/>
            <a:chExt cx="315972" cy="361927"/>
          </a:xfrm>
        </p:grpSpPr>
        <p:sp>
          <p:nvSpPr>
            <p:cNvPr id="6514" name="Google Shape;6514;p48"/>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48"/>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48"/>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48"/>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48"/>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48"/>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48"/>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1" name="Google Shape;6521;p48"/>
          <p:cNvGrpSpPr/>
          <p:nvPr/>
        </p:nvGrpSpPr>
        <p:grpSpPr>
          <a:xfrm>
            <a:off x="6199390" y="2710631"/>
            <a:ext cx="320478" cy="362110"/>
            <a:chOff x="6203465" y="2891206"/>
            <a:chExt cx="320478" cy="362110"/>
          </a:xfrm>
        </p:grpSpPr>
        <p:sp>
          <p:nvSpPr>
            <p:cNvPr id="6522" name="Google Shape;6522;p48"/>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48"/>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48"/>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48"/>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48"/>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7" name="Google Shape;6527;p48"/>
          <p:cNvGrpSpPr/>
          <p:nvPr/>
        </p:nvGrpSpPr>
        <p:grpSpPr>
          <a:xfrm>
            <a:off x="7563205" y="2710684"/>
            <a:ext cx="307116" cy="362294"/>
            <a:chOff x="7567280" y="2891259"/>
            <a:chExt cx="307116" cy="362294"/>
          </a:xfrm>
        </p:grpSpPr>
        <p:sp>
          <p:nvSpPr>
            <p:cNvPr id="6528" name="Google Shape;6528;p48"/>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48"/>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48"/>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48"/>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48"/>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48"/>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48"/>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48"/>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48"/>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48"/>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48"/>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48"/>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0" name="Google Shape;6540;p48"/>
          <p:cNvGrpSpPr/>
          <p:nvPr/>
        </p:nvGrpSpPr>
        <p:grpSpPr>
          <a:xfrm>
            <a:off x="7108504" y="2710946"/>
            <a:ext cx="338556" cy="361534"/>
            <a:chOff x="7112579" y="2891521"/>
            <a:chExt cx="338556" cy="361534"/>
          </a:xfrm>
        </p:grpSpPr>
        <p:sp>
          <p:nvSpPr>
            <p:cNvPr id="6541" name="Google Shape;6541;p48"/>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48"/>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3" name="Google Shape;6543;p48"/>
          <p:cNvGrpSpPr/>
          <p:nvPr/>
        </p:nvGrpSpPr>
        <p:grpSpPr>
          <a:xfrm>
            <a:off x="7151184" y="3624461"/>
            <a:ext cx="207478" cy="361272"/>
            <a:chOff x="7155259" y="3805036"/>
            <a:chExt cx="207478" cy="361272"/>
          </a:xfrm>
        </p:grpSpPr>
        <p:sp>
          <p:nvSpPr>
            <p:cNvPr id="6544" name="Google Shape;6544;p48"/>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48"/>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48"/>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48"/>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48"/>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48"/>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48"/>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48"/>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48"/>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48"/>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48"/>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48"/>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6" name="Google Shape;6556;p48"/>
          <p:cNvGrpSpPr/>
          <p:nvPr/>
        </p:nvGrpSpPr>
        <p:grpSpPr>
          <a:xfrm>
            <a:off x="4911293" y="2710815"/>
            <a:ext cx="182850" cy="361927"/>
            <a:chOff x="4915368" y="2891390"/>
            <a:chExt cx="182850" cy="361927"/>
          </a:xfrm>
        </p:grpSpPr>
        <p:sp>
          <p:nvSpPr>
            <p:cNvPr id="6557" name="Google Shape;6557;p48"/>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48"/>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48"/>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48"/>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48"/>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48"/>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48"/>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48"/>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48"/>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48"/>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48"/>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68" name="Google Shape;6568;p48"/>
          <p:cNvGrpSpPr/>
          <p:nvPr/>
        </p:nvGrpSpPr>
        <p:grpSpPr>
          <a:xfrm>
            <a:off x="8024639" y="2711077"/>
            <a:ext cx="289589" cy="361403"/>
            <a:chOff x="8028714" y="2891652"/>
            <a:chExt cx="289589" cy="361403"/>
          </a:xfrm>
        </p:grpSpPr>
        <p:sp>
          <p:nvSpPr>
            <p:cNvPr id="6569" name="Google Shape;6569;p48"/>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48"/>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48"/>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48"/>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48"/>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48"/>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48"/>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48"/>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48"/>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48"/>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48"/>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48"/>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48"/>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48"/>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48"/>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48"/>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48"/>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48"/>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48"/>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48"/>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9" name="Google Shape;6589;p48"/>
          <p:cNvGrpSpPr/>
          <p:nvPr/>
        </p:nvGrpSpPr>
        <p:grpSpPr>
          <a:xfrm>
            <a:off x="7547747" y="3624199"/>
            <a:ext cx="293335" cy="361927"/>
            <a:chOff x="7551822" y="3804774"/>
            <a:chExt cx="293335" cy="361927"/>
          </a:xfrm>
        </p:grpSpPr>
        <p:sp>
          <p:nvSpPr>
            <p:cNvPr id="6590" name="Google Shape;6590;p48"/>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48"/>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48"/>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48"/>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48"/>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48"/>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48"/>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48"/>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48"/>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48"/>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48"/>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01" name="Google Shape;6601;p48"/>
          <p:cNvGrpSpPr/>
          <p:nvPr/>
        </p:nvGrpSpPr>
        <p:grpSpPr>
          <a:xfrm>
            <a:off x="6259650" y="4097083"/>
            <a:ext cx="210491" cy="362163"/>
            <a:chOff x="6263725" y="4277658"/>
            <a:chExt cx="210491" cy="362163"/>
          </a:xfrm>
        </p:grpSpPr>
        <p:sp>
          <p:nvSpPr>
            <p:cNvPr id="6602" name="Google Shape;6602;p48"/>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48"/>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48"/>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48"/>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48"/>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48"/>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48"/>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48"/>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48"/>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48"/>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48"/>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48"/>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48"/>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48"/>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48"/>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7" name="Google Shape;6617;p48"/>
          <p:cNvGrpSpPr/>
          <p:nvPr/>
        </p:nvGrpSpPr>
        <p:grpSpPr>
          <a:xfrm>
            <a:off x="7983715" y="3624120"/>
            <a:ext cx="336303" cy="362005"/>
            <a:chOff x="7987790" y="3804695"/>
            <a:chExt cx="336303" cy="362005"/>
          </a:xfrm>
        </p:grpSpPr>
        <p:sp>
          <p:nvSpPr>
            <p:cNvPr id="6618" name="Google Shape;6618;p48"/>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48"/>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48"/>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48"/>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48"/>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48"/>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48"/>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48"/>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48"/>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48"/>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8" name="Google Shape;6628;p48"/>
          <p:cNvGrpSpPr/>
          <p:nvPr/>
        </p:nvGrpSpPr>
        <p:grpSpPr>
          <a:xfrm>
            <a:off x="5269369" y="2710710"/>
            <a:ext cx="371123" cy="362267"/>
            <a:chOff x="5273444" y="2891285"/>
            <a:chExt cx="371123" cy="362267"/>
          </a:xfrm>
        </p:grpSpPr>
        <p:sp>
          <p:nvSpPr>
            <p:cNvPr id="6629" name="Google Shape;6629;p48"/>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48"/>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48"/>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48"/>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48"/>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48"/>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48"/>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48"/>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48"/>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48"/>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48"/>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48"/>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48"/>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48"/>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3" name="Google Shape;6643;p48"/>
          <p:cNvGrpSpPr/>
          <p:nvPr/>
        </p:nvGrpSpPr>
        <p:grpSpPr>
          <a:xfrm>
            <a:off x="7626322" y="3177824"/>
            <a:ext cx="214759" cy="357030"/>
            <a:chOff x="2235125" y="238075"/>
            <a:chExt cx="3144350" cy="5227375"/>
          </a:xfrm>
        </p:grpSpPr>
        <p:sp>
          <p:nvSpPr>
            <p:cNvPr id="6644" name="Google Shape;6644;p48"/>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48"/>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48"/>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48"/>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48"/>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48"/>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48"/>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48"/>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48"/>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3" name="Google Shape;6653;p48"/>
          <p:cNvGrpSpPr/>
          <p:nvPr/>
        </p:nvGrpSpPr>
        <p:grpSpPr>
          <a:xfrm>
            <a:off x="2818791" y="4097368"/>
            <a:ext cx="342496" cy="351944"/>
            <a:chOff x="2810729" y="4267107"/>
            <a:chExt cx="342496" cy="351944"/>
          </a:xfrm>
        </p:grpSpPr>
        <p:sp>
          <p:nvSpPr>
            <p:cNvPr id="6654" name="Google Shape;6654;p48"/>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48"/>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48"/>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48"/>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48"/>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48"/>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48"/>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48"/>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48"/>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48"/>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48"/>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48"/>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48"/>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48"/>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48"/>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48"/>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48"/>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48"/>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48"/>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48"/>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48"/>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48"/>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48"/>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48"/>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48"/>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48"/>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48"/>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48"/>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48"/>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48"/>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48"/>
          <p:cNvGrpSpPr/>
          <p:nvPr/>
        </p:nvGrpSpPr>
        <p:grpSpPr>
          <a:xfrm>
            <a:off x="1787231" y="3635885"/>
            <a:ext cx="282381" cy="343454"/>
            <a:chOff x="1779168" y="3805625"/>
            <a:chExt cx="282381" cy="343454"/>
          </a:xfrm>
        </p:grpSpPr>
        <p:sp>
          <p:nvSpPr>
            <p:cNvPr id="6685" name="Google Shape;6685;p48"/>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48"/>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48"/>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48"/>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48"/>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48"/>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48"/>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48"/>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48"/>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48"/>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48"/>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48"/>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48"/>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48"/>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48"/>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48"/>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48"/>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48"/>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48"/>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48"/>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48"/>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48"/>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48"/>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48"/>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48"/>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48"/>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48"/>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48"/>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13" name="Google Shape;6713;p48"/>
          <p:cNvGrpSpPr/>
          <p:nvPr/>
        </p:nvGrpSpPr>
        <p:grpSpPr>
          <a:xfrm>
            <a:off x="2601585" y="2237289"/>
            <a:ext cx="391606" cy="364535"/>
            <a:chOff x="2593522" y="2407029"/>
            <a:chExt cx="391606" cy="364535"/>
          </a:xfrm>
        </p:grpSpPr>
        <p:sp>
          <p:nvSpPr>
            <p:cNvPr id="6714" name="Google Shape;6714;p48"/>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48"/>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48"/>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48"/>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48"/>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48"/>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48"/>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48"/>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48"/>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48"/>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48"/>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48"/>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48"/>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48"/>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48"/>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48"/>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48"/>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48"/>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48"/>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48"/>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48"/>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48"/>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48"/>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48"/>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48"/>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48"/>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48"/>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48"/>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48"/>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48"/>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48"/>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48"/>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48"/>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48"/>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48"/>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48"/>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48"/>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48"/>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48"/>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3" name="Google Shape;6753;p48"/>
          <p:cNvGrpSpPr/>
          <p:nvPr/>
        </p:nvGrpSpPr>
        <p:grpSpPr>
          <a:xfrm>
            <a:off x="3963109" y="2262503"/>
            <a:ext cx="322912" cy="334396"/>
            <a:chOff x="3955047" y="2432242"/>
            <a:chExt cx="322912" cy="334396"/>
          </a:xfrm>
        </p:grpSpPr>
        <p:sp>
          <p:nvSpPr>
            <p:cNvPr id="6754" name="Google Shape;6754;p48"/>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48"/>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48"/>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57" name="Google Shape;6757;p48"/>
          <p:cNvGrpSpPr/>
          <p:nvPr/>
        </p:nvGrpSpPr>
        <p:grpSpPr>
          <a:xfrm>
            <a:off x="1810528" y="1793115"/>
            <a:ext cx="265373" cy="351944"/>
            <a:chOff x="1802465" y="1962854"/>
            <a:chExt cx="265373" cy="351944"/>
          </a:xfrm>
        </p:grpSpPr>
        <p:sp>
          <p:nvSpPr>
            <p:cNvPr id="6758" name="Google Shape;6758;p48"/>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48"/>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48"/>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48"/>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48"/>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48"/>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48"/>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5" name="Google Shape;6765;p48"/>
          <p:cNvGrpSpPr/>
          <p:nvPr/>
        </p:nvGrpSpPr>
        <p:grpSpPr>
          <a:xfrm>
            <a:off x="3520133" y="1786482"/>
            <a:ext cx="373983" cy="363622"/>
            <a:chOff x="3512070" y="1956222"/>
            <a:chExt cx="373983" cy="363622"/>
          </a:xfrm>
        </p:grpSpPr>
        <p:sp>
          <p:nvSpPr>
            <p:cNvPr id="6766" name="Google Shape;6766;p48"/>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48"/>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48"/>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48"/>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48"/>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48"/>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48"/>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48"/>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48"/>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48"/>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48"/>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48"/>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48"/>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48"/>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48"/>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48"/>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48"/>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3" name="Google Shape;6783;p48"/>
          <p:cNvGrpSpPr/>
          <p:nvPr/>
        </p:nvGrpSpPr>
        <p:grpSpPr>
          <a:xfrm>
            <a:off x="850746" y="2225012"/>
            <a:ext cx="345640" cy="356660"/>
            <a:chOff x="842683" y="2394751"/>
            <a:chExt cx="345640" cy="356660"/>
          </a:xfrm>
        </p:grpSpPr>
        <p:sp>
          <p:nvSpPr>
            <p:cNvPr id="6784" name="Google Shape;6784;p48"/>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48"/>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48"/>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48"/>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48"/>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48"/>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48"/>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48"/>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48"/>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48"/>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48"/>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48"/>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48"/>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48"/>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48"/>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48"/>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0" name="Google Shape;6800;p48"/>
          <p:cNvGrpSpPr/>
          <p:nvPr/>
        </p:nvGrpSpPr>
        <p:grpSpPr>
          <a:xfrm>
            <a:off x="1298678" y="2229728"/>
            <a:ext cx="336836" cy="342511"/>
            <a:chOff x="1290615" y="2399467"/>
            <a:chExt cx="336836" cy="342511"/>
          </a:xfrm>
        </p:grpSpPr>
        <p:sp>
          <p:nvSpPr>
            <p:cNvPr id="6801" name="Google Shape;6801;p48"/>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48"/>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48"/>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48"/>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48"/>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48"/>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48"/>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48"/>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48"/>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48"/>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48"/>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48"/>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48"/>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48"/>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48"/>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48"/>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48"/>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48"/>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48"/>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0" name="Google Shape;6820;p48"/>
          <p:cNvGrpSpPr/>
          <p:nvPr/>
        </p:nvGrpSpPr>
        <p:grpSpPr>
          <a:xfrm>
            <a:off x="1756372" y="2238861"/>
            <a:ext cx="308508" cy="333378"/>
            <a:chOff x="1748310" y="2408601"/>
            <a:chExt cx="308508" cy="333378"/>
          </a:xfrm>
        </p:grpSpPr>
        <p:sp>
          <p:nvSpPr>
            <p:cNvPr id="6821" name="Google Shape;6821;p48"/>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48"/>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48"/>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48"/>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48"/>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48"/>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48"/>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48"/>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9" name="Google Shape;6829;p48"/>
          <p:cNvGrpSpPr/>
          <p:nvPr/>
        </p:nvGrpSpPr>
        <p:grpSpPr>
          <a:xfrm>
            <a:off x="3052676" y="2248294"/>
            <a:ext cx="376184" cy="315141"/>
            <a:chOff x="3044614" y="2418033"/>
            <a:chExt cx="376184" cy="315141"/>
          </a:xfrm>
        </p:grpSpPr>
        <p:sp>
          <p:nvSpPr>
            <p:cNvPr id="6830" name="Google Shape;6830;p48"/>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48"/>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48"/>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48"/>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48"/>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48"/>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48"/>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48"/>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48"/>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9" name="Google Shape;6839;p48"/>
          <p:cNvGrpSpPr/>
          <p:nvPr/>
        </p:nvGrpSpPr>
        <p:grpSpPr>
          <a:xfrm>
            <a:off x="3951700" y="3645333"/>
            <a:ext cx="357933" cy="342676"/>
            <a:chOff x="3943638" y="3815072"/>
            <a:chExt cx="357933" cy="342676"/>
          </a:xfrm>
        </p:grpSpPr>
        <p:sp>
          <p:nvSpPr>
            <p:cNvPr id="6840" name="Google Shape;6840;p48"/>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48"/>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48"/>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48"/>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48"/>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48"/>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48"/>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48"/>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48"/>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49" name="Google Shape;6849;p48"/>
          <p:cNvGrpSpPr/>
          <p:nvPr/>
        </p:nvGrpSpPr>
        <p:grpSpPr>
          <a:xfrm>
            <a:off x="3516345" y="3640602"/>
            <a:ext cx="351644" cy="351959"/>
            <a:chOff x="3508282" y="3810341"/>
            <a:chExt cx="351644" cy="351959"/>
          </a:xfrm>
        </p:grpSpPr>
        <p:sp>
          <p:nvSpPr>
            <p:cNvPr id="6850" name="Google Shape;6850;p48"/>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48"/>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48"/>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48"/>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48"/>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48"/>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48"/>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48"/>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48"/>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48"/>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48"/>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48"/>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48"/>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3" name="Google Shape;6863;p48"/>
          <p:cNvGrpSpPr/>
          <p:nvPr/>
        </p:nvGrpSpPr>
        <p:grpSpPr>
          <a:xfrm>
            <a:off x="2232648" y="1793115"/>
            <a:ext cx="303163" cy="351809"/>
            <a:chOff x="2224585" y="1962854"/>
            <a:chExt cx="303163" cy="351809"/>
          </a:xfrm>
        </p:grpSpPr>
        <p:sp>
          <p:nvSpPr>
            <p:cNvPr id="6864" name="Google Shape;6864;p48"/>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48"/>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48"/>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48"/>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48"/>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48"/>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48"/>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48"/>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2" name="Google Shape;6872;p48"/>
          <p:cNvGrpSpPr/>
          <p:nvPr/>
        </p:nvGrpSpPr>
        <p:grpSpPr>
          <a:xfrm>
            <a:off x="2630856" y="1821128"/>
            <a:ext cx="389090" cy="296231"/>
            <a:chOff x="2622794" y="1990868"/>
            <a:chExt cx="389090" cy="296231"/>
          </a:xfrm>
        </p:grpSpPr>
        <p:sp>
          <p:nvSpPr>
            <p:cNvPr id="6873" name="Google Shape;6873;p48"/>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48"/>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48"/>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48"/>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48"/>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48"/>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48"/>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48"/>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48"/>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2" name="Google Shape;6882;p48"/>
          <p:cNvGrpSpPr/>
          <p:nvPr/>
        </p:nvGrpSpPr>
        <p:grpSpPr>
          <a:xfrm>
            <a:off x="3985388" y="1782409"/>
            <a:ext cx="327074" cy="375241"/>
            <a:chOff x="3977326" y="1952149"/>
            <a:chExt cx="327074" cy="375241"/>
          </a:xfrm>
        </p:grpSpPr>
        <p:sp>
          <p:nvSpPr>
            <p:cNvPr id="6883" name="Google Shape;6883;p48"/>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48"/>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48"/>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48"/>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48"/>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48"/>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48"/>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48"/>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48"/>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48"/>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48"/>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48"/>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48"/>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48"/>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48"/>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48"/>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48"/>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0" name="Google Shape;6900;p48"/>
          <p:cNvGrpSpPr/>
          <p:nvPr/>
        </p:nvGrpSpPr>
        <p:grpSpPr>
          <a:xfrm>
            <a:off x="1349674" y="3170315"/>
            <a:ext cx="259399" cy="370524"/>
            <a:chOff x="1341612" y="3340055"/>
            <a:chExt cx="259399" cy="370524"/>
          </a:xfrm>
        </p:grpSpPr>
        <p:sp>
          <p:nvSpPr>
            <p:cNvPr id="6901" name="Google Shape;6901;p48"/>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48"/>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48"/>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48"/>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48"/>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48"/>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48"/>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48"/>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48"/>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48"/>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48"/>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48"/>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48"/>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48"/>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48"/>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48"/>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48"/>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48"/>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19" name="Google Shape;6919;p48"/>
          <p:cNvGrpSpPr/>
          <p:nvPr/>
        </p:nvGrpSpPr>
        <p:grpSpPr>
          <a:xfrm>
            <a:off x="2187955" y="3675233"/>
            <a:ext cx="351629" cy="282381"/>
            <a:chOff x="2179892" y="3844972"/>
            <a:chExt cx="351629" cy="282381"/>
          </a:xfrm>
        </p:grpSpPr>
        <p:sp>
          <p:nvSpPr>
            <p:cNvPr id="6920" name="Google Shape;6920;p48"/>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48"/>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48"/>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48"/>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48"/>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48"/>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48"/>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48"/>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48"/>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48"/>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48"/>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48"/>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48"/>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48"/>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48"/>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48"/>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48"/>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48"/>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48"/>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48"/>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0" name="Google Shape;6940;p48"/>
          <p:cNvGrpSpPr/>
          <p:nvPr/>
        </p:nvGrpSpPr>
        <p:grpSpPr>
          <a:xfrm>
            <a:off x="3139232" y="3647145"/>
            <a:ext cx="220051" cy="338169"/>
            <a:chOff x="3131170" y="3816884"/>
            <a:chExt cx="220051" cy="338169"/>
          </a:xfrm>
        </p:grpSpPr>
        <p:sp>
          <p:nvSpPr>
            <p:cNvPr id="6941" name="Google Shape;6941;p48"/>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48"/>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48"/>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48"/>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48"/>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48"/>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48"/>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48"/>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48"/>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0" name="Google Shape;6950;p48"/>
          <p:cNvGrpSpPr/>
          <p:nvPr/>
        </p:nvGrpSpPr>
        <p:grpSpPr>
          <a:xfrm>
            <a:off x="911564" y="3189824"/>
            <a:ext cx="247990" cy="333393"/>
            <a:chOff x="903502" y="3359564"/>
            <a:chExt cx="247990" cy="333393"/>
          </a:xfrm>
        </p:grpSpPr>
        <p:sp>
          <p:nvSpPr>
            <p:cNvPr id="6951" name="Google Shape;6951;p48"/>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48"/>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48"/>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48"/>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48"/>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48"/>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48"/>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48"/>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48"/>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48"/>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48"/>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48"/>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48"/>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48"/>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48"/>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48"/>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48"/>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48"/>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48"/>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48"/>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48"/>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48"/>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3" name="Google Shape;6973;p48"/>
          <p:cNvGrpSpPr/>
          <p:nvPr/>
        </p:nvGrpSpPr>
        <p:grpSpPr>
          <a:xfrm>
            <a:off x="2624253" y="2720721"/>
            <a:ext cx="365793" cy="361152"/>
            <a:chOff x="2616191" y="2890461"/>
            <a:chExt cx="365793" cy="361152"/>
          </a:xfrm>
        </p:grpSpPr>
        <p:sp>
          <p:nvSpPr>
            <p:cNvPr id="6974" name="Google Shape;6974;p48"/>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48"/>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48"/>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48"/>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48"/>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48"/>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48"/>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48"/>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48"/>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48"/>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48"/>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5" name="Google Shape;6985;p48"/>
          <p:cNvGrpSpPr/>
          <p:nvPr/>
        </p:nvGrpSpPr>
        <p:grpSpPr>
          <a:xfrm>
            <a:off x="3058022" y="1776121"/>
            <a:ext cx="402940" cy="388536"/>
            <a:chOff x="3049959" y="1945861"/>
            <a:chExt cx="402940" cy="388536"/>
          </a:xfrm>
        </p:grpSpPr>
        <p:sp>
          <p:nvSpPr>
            <p:cNvPr id="6986" name="Google Shape;6986;p48"/>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48"/>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48"/>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48"/>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48"/>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48"/>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2" name="Google Shape;6992;p48"/>
          <p:cNvGrpSpPr/>
          <p:nvPr/>
        </p:nvGrpSpPr>
        <p:grpSpPr>
          <a:xfrm>
            <a:off x="2491088" y="4098940"/>
            <a:ext cx="202428" cy="349114"/>
            <a:chOff x="2483025" y="4268679"/>
            <a:chExt cx="202428" cy="349114"/>
          </a:xfrm>
        </p:grpSpPr>
        <p:sp>
          <p:nvSpPr>
            <p:cNvPr id="6993" name="Google Shape;6993;p48"/>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48"/>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48"/>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48"/>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48"/>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48"/>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9" name="Google Shape;6999;p48"/>
          <p:cNvGrpSpPr/>
          <p:nvPr/>
        </p:nvGrpSpPr>
        <p:grpSpPr>
          <a:xfrm>
            <a:off x="870569" y="2716244"/>
            <a:ext cx="329590" cy="365000"/>
            <a:chOff x="862507" y="2885984"/>
            <a:chExt cx="329590" cy="365000"/>
          </a:xfrm>
        </p:grpSpPr>
        <p:sp>
          <p:nvSpPr>
            <p:cNvPr id="7000" name="Google Shape;7000;p48"/>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48"/>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48"/>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48"/>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48"/>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48"/>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48"/>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07" name="Google Shape;7007;p48"/>
          <p:cNvGrpSpPr/>
          <p:nvPr/>
        </p:nvGrpSpPr>
        <p:grpSpPr>
          <a:xfrm>
            <a:off x="3090138" y="2702065"/>
            <a:ext cx="318884" cy="379807"/>
            <a:chOff x="3082075" y="2871805"/>
            <a:chExt cx="318884" cy="379807"/>
          </a:xfrm>
        </p:grpSpPr>
        <p:sp>
          <p:nvSpPr>
            <p:cNvPr id="7008" name="Google Shape;7008;p48"/>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48"/>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48"/>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48"/>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48"/>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48"/>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48"/>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48"/>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48"/>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48"/>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48"/>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48"/>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48"/>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48"/>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48"/>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48"/>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4" name="Google Shape;7024;p48"/>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5" name="Google Shape;7025;p48"/>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48"/>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48"/>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8" name="Google Shape;7028;p48"/>
          <p:cNvGrpSpPr/>
          <p:nvPr/>
        </p:nvGrpSpPr>
        <p:grpSpPr>
          <a:xfrm>
            <a:off x="2602843" y="1346755"/>
            <a:ext cx="410187" cy="324244"/>
            <a:chOff x="2594780" y="1516494"/>
            <a:chExt cx="410187" cy="324244"/>
          </a:xfrm>
        </p:grpSpPr>
        <p:sp>
          <p:nvSpPr>
            <p:cNvPr id="7029" name="Google Shape;7029;p48"/>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48"/>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48"/>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48"/>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48"/>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48"/>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48"/>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48"/>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7" name="Google Shape;7037;p48"/>
          <p:cNvGrpSpPr/>
          <p:nvPr/>
        </p:nvGrpSpPr>
        <p:grpSpPr>
          <a:xfrm>
            <a:off x="1751027" y="1333220"/>
            <a:ext cx="333692" cy="333363"/>
            <a:chOff x="1742965" y="1502959"/>
            <a:chExt cx="333692" cy="333363"/>
          </a:xfrm>
        </p:grpSpPr>
        <p:sp>
          <p:nvSpPr>
            <p:cNvPr id="7038" name="Google Shape;7038;p48"/>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48"/>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48"/>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48"/>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2" name="Google Shape;7042;p48"/>
          <p:cNvGrpSpPr/>
          <p:nvPr/>
        </p:nvGrpSpPr>
        <p:grpSpPr>
          <a:xfrm>
            <a:off x="3059594" y="1347069"/>
            <a:ext cx="390034" cy="296545"/>
            <a:chOff x="3051531" y="1516809"/>
            <a:chExt cx="390034" cy="296545"/>
          </a:xfrm>
        </p:grpSpPr>
        <p:sp>
          <p:nvSpPr>
            <p:cNvPr id="7043" name="Google Shape;7043;p48"/>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48"/>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48"/>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48"/>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48"/>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48"/>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48"/>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48"/>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48"/>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48"/>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48"/>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48"/>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48"/>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48"/>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48"/>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58" name="Google Shape;7058;p48"/>
          <p:cNvGrpSpPr/>
          <p:nvPr/>
        </p:nvGrpSpPr>
        <p:grpSpPr>
          <a:xfrm>
            <a:off x="3522963" y="1319280"/>
            <a:ext cx="354145" cy="351869"/>
            <a:chOff x="3514900" y="1489020"/>
            <a:chExt cx="354145" cy="351869"/>
          </a:xfrm>
        </p:grpSpPr>
        <p:sp>
          <p:nvSpPr>
            <p:cNvPr id="7059" name="Google Shape;7059;p48"/>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48"/>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48"/>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48"/>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48"/>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48"/>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48"/>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48"/>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7" name="Google Shape;7067;p48"/>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8" name="Google Shape;7068;p48"/>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48"/>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48"/>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48"/>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48"/>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48"/>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48"/>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48"/>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48"/>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48"/>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48"/>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48"/>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48"/>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1" name="Google Shape;7081;p48"/>
          <p:cNvGrpSpPr/>
          <p:nvPr/>
        </p:nvGrpSpPr>
        <p:grpSpPr>
          <a:xfrm>
            <a:off x="3074387" y="3180706"/>
            <a:ext cx="346598" cy="333183"/>
            <a:chOff x="3066324" y="3350446"/>
            <a:chExt cx="346598" cy="333183"/>
          </a:xfrm>
        </p:grpSpPr>
        <p:sp>
          <p:nvSpPr>
            <p:cNvPr id="7082" name="Google Shape;7082;p48"/>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3" name="Google Shape;7083;p48"/>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48"/>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48"/>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48"/>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48"/>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48"/>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48"/>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48"/>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48"/>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2" name="Google Shape;7092;p48"/>
          <p:cNvGrpSpPr/>
          <p:nvPr/>
        </p:nvGrpSpPr>
        <p:grpSpPr>
          <a:xfrm>
            <a:off x="1290817" y="1782350"/>
            <a:ext cx="363278" cy="363338"/>
            <a:chOff x="1282755" y="1952089"/>
            <a:chExt cx="363278" cy="363338"/>
          </a:xfrm>
        </p:grpSpPr>
        <p:sp>
          <p:nvSpPr>
            <p:cNvPr id="7093" name="Google Shape;7093;p48"/>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48"/>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48"/>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48"/>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48"/>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48"/>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48"/>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0" name="Google Shape;7100;p48"/>
          <p:cNvGrpSpPr/>
          <p:nvPr/>
        </p:nvGrpSpPr>
        <p:grpSpPr>
          <a:xfrm>
            <a:off x="3518156" y="2739542"/>
            <a:ext cx="355133" cy="343574"/>
            <a:chOff x="3510094" y="2909281"/>
            <a:chExt cx="355133" cy="343574"/>
          </a:xfrm>
        </p:grpSpPr>
        <p:sp>
          <p:nvSpPr>
            <p:cNvPr id="7101" name="Google Shape;7101;p48"/>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48"/>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48"/>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48"/>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48"/>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48"/>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48"/>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48"/>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48"/>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48"/>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48"/>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48"/>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48"/>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14" name="Google Shape;7114;p48"/>
          <p:cNvSpPr/>
          <p:nvPr/>
        </p:nvSpPr>
        <p:spPr>
          <a:xfrm>
            <a:off x="2521946" y="1642342"/>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15" name="Google Shape;7115;p48"/>
          <p:cNvGrpSpPr/>
          <p:nvPr/>
        </p:nvGrpSpPr>
        <p:grpSpPr>
          <a:xfrm>
            <a:off x="2171904" y="1337232"/>
            <a:ext cx="382787" cy="331566"/>
            <a:chOff x="2163842" y="1506972"/>
            <a:chExt cx="382787" cy="331566"/>
          </a:xfrm>
        </p:grpSpPr>
        <p:sp>
          <p:nvSpPr>
            <p:cNvPr id="7116" name="Google Shape;7116;p48"/>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48"/>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48"/>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48"/>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48"/>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48"/>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48"/>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48"/>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4" name="Google Shape;7124;p48"/>
          <p:cNvGrpSpPr/>
          <p:nvPr/>
        </p:nvGrpSpPr>
        <p:grpSpPr>
          <a:xfrm>
            <a:off x="1746940" y="3179913"/>
            <a:ext cx="357918" cy="350536"/>
            <a:chOff x="1738877" y="3349652"/>
            <a:chExt cx="357918" cy="350536"/>
          </a:xfrm>
        </p:grpSpPr>
        <p:sp>
          <p:nvSpPr>
            <p:cNvPr id="7125" name="Google Shape;7125;p48"/>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48"/>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48"/>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48"/>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48"/>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48"/>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48"/>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48"/>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48"/>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48"/>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48"/>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48"/>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48"/>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48"/>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48"/>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48"/>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48"/>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48"/>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3" name="Google Shape;7143;p48"/>
          <p:cNvGrpSpPr/>
          <p:nvPr/>
        </p:nvGrpSpPr>
        <p:grpSpPr>
          <a:xfrm>
            <a:off x="1979882" y="4107115"/>
            <a:ext cx="383281" cy="333947"/>
            <a:chOff x="1971819" y="4276854"/>
            <a:chExt cx="383281" cy="333947"/>
          </a:xfrm>
        </p:grpSpPr>
        <p:sp>
          <p:nvSpPr>
            <p:cNvPr id="7144" name="Google Shape;7144;p48"/>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48"/>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48"/>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48"/>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48"/>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48"/>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48"/>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48"/>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48"/>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48"/>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4" name="Google Shape;7154;p48"/>
          <p:cNvGrpSpPr/>
          <p:nvPr/>
        </p:nvGrpSpPr>
        <p:grpSpPr>
          <a:xfrm>
            <a:off x="1833181" y="2716080"/>
            <a:ext cx="175987" cy="361391"/>
            <a:chOff x="1825119" y="2885819"/>
            <a:chExt cx="175987" cy="361391"/>
          </a:xfrm>
        </p:grpSpPr>
        <p:sp>
          <p:nvSpPr>
            <p:cNvPr id="7155" name="Google Shape;7155;p48"/>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48"/>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48"/>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48"/>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48"/>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48"/>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48"/>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48"/>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48"/>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48"/>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48"/>
          <p:cNvGrpSpPr/>
          <p:nvPr/>
        </p:nvGrpSpPr>
        <p:grpSpPr>
          <a:xfrm>
            <a:off x="3512886" y="3236104"/>
            <a:ext cx="369896" cy="226339"/>
            <a:chOff x="3504824" y="3405844"/>
            <a:chExt cx="369896" cy="226339"/>
          </a:xfrm>
        </p:grpSpPr>
        <p:sp>
          <p:nvSpPr>
            <p:cNvPr id="7166" name="Google Shape;7166;p48"/>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48"/>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48"/>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48"/>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48"/>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48"/>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48"/>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48"/>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48"/>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48"/>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48"/>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48"/>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48"/>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48"/>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48"/>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48"/>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2" name="Google Shape;7182;p48"/>
          <p:cNvGrpSpPr/>
          <p:nvPr/>
        </p:nvGrpSpPr>
        <p:grpSpPr>
          <a:xfrm>
            <a:off x="1303724" y="3649855"/>
            <a:ext cx="345640" cy="342900"/>
            <a:chOff x="1295661" y="3819594"/>
            <a:chExt cx="345640" cy="342900"/>
          </a:xfrm>
        </p:grpSpPr>
        <p:sp>
          <p:nvSpPr>
            <p:cNvPr id="7183" name="Google Shape;7183;p48"/>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48"/>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48"/>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48"/>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48"/>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48"/>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48"/>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48"/>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48"/>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48"/>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48"/>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48"/>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48"/>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48"/>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48"/>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48"/>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48"/>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00" name="Google Shape;7200;p48"/>
          <p:cNvGrpSpPr/>
          <p:nvPr/>
        </p:nvGrpSpPr>
        <p:grpSpPr>
          <a:xfrm>
            <a:off x="3494635" y="2263730"/>
            <a:ext cx="379328" cy="281738"/>
            <a:chOff x="3486572" y="2433470"/>
            <a:chExt cx="379328" cy="281738"/>
          </a:xfrm>
        </p:grpSpPr>
        <p:sp>
          <p:nvSpPr>
            <p:cNvPr id="7201" name="Google Shape;7201;p48"/>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48"/>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48"/>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48"/>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48"/>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48"/>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48"/>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08" name="Google Shape;7208;p48"/>
          <p:cNvSpPr/>
          <p:nvPr/>
        </p:nvSpPr>
        <p:spPr>
          <a:xfrm>
            <a:off x="3759992" y="253979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09" name="Google Shape;7209;p48"/>
          <p:cNvGrpSpPr/>
          <p:nvPr/>
        </p:nvGrpSpPr>
        <p:grpSpPr>
          <a:xfrm>
            <a:off x="4005212" y="3159894"/>
            <a:ext cx="270733" cy="355762"/>
            <a:chOff x="3997149" y="3329634"/>
            <a:chExt cx="270733" cy="355762"/>
          </a:xfrm>
        </p:grpSpPr>
        <p:sp>
          <p:nvSpPr>
            <p:cNvPr id="7210" name="Google Shape;7210;p48"/>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48"/>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48"/>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48"/>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48"/>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48"/>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48"/>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48"/>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48"/>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48"/>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48"/>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48"/>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48"/>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48"/>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48"/>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48"/>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48"/>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48"/>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48"/>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48"/>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48"/>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1" name="Google Shape;7231;p48"/>
          <p:cNvGrpSpPr/>
          <p:nvPr/>
        </p:nvGrpSpPr>
        <p:grpSpPr>
          <a:xfrm>
            <a:off x="3962406" y="2729615"/>
            <a:ext cx="345655" cy="343529"/>
            <a:chOff x="3954343" y="2899354"/>
            <a:chExt cx="345655" cy="343529"/>
          </a:xfrm>
        </p:grpSpPr>
        <p:sp>
          <p:nvSpPr>
            <p:cNvPr id="7232" name="Google Shape;7232;p48"/>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48"/>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48"/>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48"/>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48"/>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48"/>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48"/>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48"/>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48"/>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48"/>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48"/>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48"/>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4" name="Google Shape;7244;p48"/>
          <p:cNvGrpSpPr/>
          <p:nvPr/>
        </p:nvGrpSpPr>
        <p:grpSpPr>
          <a:xfrm>
            <a:off x="2174105" y="3181605"/>
            <a:ext cx="369566" cy="349803"/>
            <a:chOff x="2166043" y="3351344"/>
            <a:chExt cx="369566" cy="349803"/>
          </a:xfrm>
        </p:grpSpPr>
        <p:sp>
          <p:nvSpPr>
            <p:cNvPr id="7245" name="Google Shape;7245;p48"/>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48"/>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48"/>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48"/>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48"/>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48"/>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48"/>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48"/>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48"/>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4" name="Google Shape;7254;p48"/>
          <p:cNvGrpSpPr/>
          <p:nvPr/>
        </p:nvGrpSpPr>
        <p:grpSpPr>
          <a:xfrm>
            <a:off x="2627712" y="3182593"/>
            <a:ext cx="365793" cy="329275"/>
            <a:chOff x="2619649" y="3352332"/>
            <a:chExt cx="365793" cy="329275"/>
          </a:xfrm>
        </p:grpSpPr>
        <p:sp>
          <p:nvSpPr>
            <p:cNvPr id="7255" name="Google Shape;7255;p48"/>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48"/>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48"/>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48"/>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48"/>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48"/>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48"/>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48"/>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48"/>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48"/>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5" name="Google Shape;7265;p48"/>
          <p:cNvGrpSpPr/>
          <p:nvPr/>
        </p:nvGrpSpPr>
        <p:grpSpPr>
          <a:xfrm>
            <a:off x="1304197" y="1345501"/>
            <a:ext cx="340624" cy="351944"/>
            <a:chOff x="1293760" y="1498228"/>
            <a:chExt cx="340624" cy="351944"/>
          </a:xfrm>
        </p:grpSpPr>
        <p:sp>
          <p:nvSpPr>
            <p:cNvPr id="7266" name="Google Shape;7266;p48"/>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48"/>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48"/>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48"/>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48"/>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48"/>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48"/>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48"/>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48"/>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48"/>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48"/>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48"/>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48"/>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48"/>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0" name="Google Shape;7280;p48"/>
          <p:cNvGrpSpPr/>
          <p:nvPr/>
        </p:nvGrpSpPr>
        <p:grpSpPr>
          <a:xfrm>
            <a:off x="857663" y="1782335"/>
            <a:ext cx="406713" cy="383745"/>
            <a:chOff x="849601" y="1952074"/>
            <a:chExt cx="406713" cy="383745"/>
          </a:xfrm>
        </p:grpSpPr>
        <p:sp>
          <p:nvSpPr>
            <p:cNvPr id="7281" name="Google Shape;7281;p48"/>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48"/>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48"/>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48"/>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48"/>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48"/>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48"/>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8" name="Google Shape;7288;p48"/>
          <p:cNvGrpSpPr/>
          <p:nvPr/>
        </p:nvGrpSpPr>
        <p:grpSpPr>
          <a:xfrm>
            <a:off x="2261934" y="2723626"/>
            <a:ext cx="203985" cy="355417"/>
            <a:chOff x="2253871" y="2893365"/>
            <a:chExt cx="203985" cy="355417"/>
          </a:xfrm>
        </p:grpSpPr>
        <p:sp>
          <p:nvSpPr>
            <p:cNvPr id="7289" name="Google Shape;7289;p48"/>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48"/>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48"/>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48"/>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48"/>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48"/>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48"/>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48"/>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48"/>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48"/>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48"/>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0" name="Google Shape;7300;p48"/>
          <p:cNvGrpSpPr/>
          <p:nvPr/>
        </p:nvGrpSpPr>
        <p:grpSpPr>
          <a:xfrm>
            <a:off x="2199603" y="2238861"/>
            <a:ext cx="308823" cy="342571"/>
            <a:chOff x="2191541" y="2408601"/>
            <a:chExt cx="308823" cy="342571"/>
          </a:xfrm>
        </p:grpSpPr>
        <p:sp>
          <p:nvSpPr>
            <p:cNvPr id="7301" name="Google Shape;7301;p48"/>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48"/>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48"/>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48"/>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48"/>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48"/>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48"/>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48"/>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48"/>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48"/>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48"/>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48"/>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48"/>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4" name="Google Shape;7314;p48"/>
          <p:cNvGrpSpPr/>
          <p:nvPr/>
        </p:nvGrpSpPr>
        <p:grpSpPr>
          <a:xfrm>
            <a:off x="855462" y="1333848"/>
            <a:ext cx="342496" cy="341553"/>
            <a:chOff x="847400" y="1503588"/>
            <a:chExt cx="342496" cy="341553"/>
          </a:xfrm>
        </p:grpSpPr>
        <p:sp>
          <p:nvSpPr>
            <p:cNvPr id="7315" name="Google Shape;7315;p48"/>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48"/>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48"/>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48"/>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48"/>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48"/>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48"/>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48"/>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48"/>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48"/>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48"/>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48"/>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48"/>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48"/>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48"/>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48"/>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48"/>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48"/>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48"/>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48"/>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5" name="Google Shape;7335;p48"/>
          <p:cNvGrpSpPr/>
          <p:nvPr/>
        </p:nvGrpSpPr>
        <p:grpSpPr>
          <a:xfrm>
            <a:off x="1338026" y="2729929"/>
            <a:ext cx="280495" cy="361077"/>
            <a:chOff x="1329963" y="2899669"/>
            <a:chExt cx="280495" cy="361077"/>
          </a:xfrm>
        </p:grpSpPr>
        <p:sp>
          <p:nvSpPr>
            <p:cNvPr id="7336" name="Google Shape;7336;p48"/>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48"/>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48"/>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48"/>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48"/>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48"/>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48"/>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3" name="Google Shape;7343;p48"/>
          <p:cNvGrpSpPr/>
          <p:nvPr/>
        </p:nvGrpSpPr>
        <p:grpSpPr>
          <a:xfrm>
            <a:off x="945492" y="3631169"/>
            <a:ext cx="195496" cy="343439"/>
            <a:chOff x="937429" y="3800908"/>
            <a:chExt cx="195496" cy="343439"/>
          </a:xfrm>
        </p:grpSpPr>
        <p:sp>
          <p:nvSpPr>
            <p:cNvPr id="7344" name="Google Shape;7344;p48"/>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48"/>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48"/>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48"/>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48"/>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48"/>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48"/>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48"/>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48"/>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48"/>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48"/>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48"/>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48"/>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57" name="Google Shape;7357;p48"/>
          <p:cNvGrpSpPr/>
          <p:nvPr/>
        </p:nvGrpSpPr>
        <p:grpSpPr>
          <a:xfrm>
            <a:off x="2695722" y="3640916"/>
            <a:ext cx="365164" cy="342511"/>
            <a:chOff x="2611459" y="3810655"/>
            <a:chExt cx="365164" cy="342511"/>
          </a:xfrm>
        </p:grpSpPr>
        <p:sp>
          <p:nvSpPr>
            <p:cNvPr id="7358" name="Google Shape;7358;p48"/>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48"/>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48"/>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48"/>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48"/>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48"/>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48"/>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48"/>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48"/>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48"/>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48"/>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9" name="Google Shape;7369;p48"/>
          <p:cNvGrpSpPr/>
          <p:nvPr/>
        </p:nvGrpSpPr>
        <p:grpSpPr>
          <a:xfrm>
            <a:off x="3960519" y="1354540"/>
            <a:ext cx="370195" cy="300154"/>
            <a:chOff x="3952456" y="1524280"/>
            <a:chExt cx="370195" cy="300154"/>
          </a:xfrm>
        </p:grpSpPr>
        <p:sp>
          <p:nvSpPr>
            <p:cNvPr id="7370" name="Google Shape;7370;p48"/>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48"/>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48"/>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48"/>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48"/>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48"/>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76" name="Google Shape;7376;p48"/>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7377" name="Google Shape;7377;p48"/>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81" name="Shape 7381"/>
        <p:cNvGrpSpPr/>
        <p:nvPr/>
      </p:nvGrpSpPr>
      <p:grpSpPr>
        <a:xfrm>
          <a:off x="0" y="0"/>
          <a:ext cx="0" cy="0"/>
          <a:chOff x="0" y="0"/>
          <a:chExt cx="0" cy="0"/>
        </a:xfrm>
      </p:grpSpPr>
      <p:grpSp>
        <p:nvGrpSpPr>
          <p:cNvPr id="7382" name="Google Shape;7382;p49"/>
          <p:cNvGrpSpPr/>
          <p:nvPr/>
        </p:nvGrpSpPr>
        <p:grpSpPr>
          <a:xfrm>
            <a:off x="894207" y="1345785"/>
            <a:ext cx="257112" cy="362808"/>
            <a:chOff x="908482" y="1502585"/>
            <a:chExt cx="257112" cy="362808"/>
          </a:xfrm>
        </p:grpSpPr>
        <p:sp>
          <p:nvSpPr>
            <p:cNvPr id="7383" name="Google Shape;7383;p49"/>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49"/>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49"/>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49"/>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49"/>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49"/>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49"/>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49"/>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49"/>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49"/>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49"/>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49"/>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49"/>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49"/>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49"/>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49"/>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49"/>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49"/>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49"/>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49"/>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3" name="Google Shape;7403;p49"/>
          <p:cNvGrpSpPr/>
          <p:nvPr/>
        </p:nvGrpSpPr>
        <p:grpSpPr>
          <a:xfrm>
            <a:off x="1289262" y="1345916"/>
            <a:ext cx="362939" cy="362677"/>
            <a:chOff x="1303537" y="1502716"/>
            <a:chExt cx="362939" cy="362677"/>
          </a:xfrm>
        </p:grpSpPr>
        <p:sp>
          <p:nvSpPr>
            <p:cNvPr id="7404" name="Google Shape;7404;p49"/>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49"/>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49"/>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49"/>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49"/>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49"/>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49"/>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49"/>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49"/>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49"/>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49"/>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5" name="Google Shape;7415;p49"/>
          <p:cNvGrpSpPr/>
          <p:nvPr/>
        </p:nvGrpSpPr>
        <p:grpSpPr>
          <a:xfrm>
            <a:off x="1737626" y="1345916"/>
            <a:ext cx="362677" cy="362677"/>
            <a:chOff x="1751901" y="1502716"/>
            <a:chExt cx="362677" cy="362677"/>
          </a:xfrm>
        </p:grpSpPr>
        <p:sp>
          <p:nvSpPr>
            <p:cNvPr id="7416" name="Google Shape;7416;p49"/>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49"/>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49"/>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49"/>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49"/>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49"/>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49"/>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49"/>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49"/>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49"/>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49"/>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49"/>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49"/>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49"/>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49"/>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49"/>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49"/>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49"/>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49"/>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49"/>
          <p:cNvGrpSpPr/>
          <p:nvPr/>
        </p:nvGrpSpPr>
        <p:grpSpPr>
          <a:xfrm>
            <a:off x="3080903" y="1345916"/>
            <a:ext cx="334290" cy="362677"/>
            <a:chOff x="3095178" y="1502716"/>
            <a:chExt cx="334290" cy="362677"/>
          </a:xfrm>
        </p:grpSpPr>
        <p:sp>
          <p:nvSpPr>
            <p:cNvPr id="7436" name="Google Shape;7436;p49"/>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49"/>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49"/>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49"/>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49"/>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49"/>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49"/>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49"/>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49"/>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49"/>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49"/>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49"/>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49"/>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49"/>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49"/>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49"/>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49"/>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3" name="Google Shape;7453;p49"/>
          <p:cNvGrpSpPr/>
          <p:nvPr/>
        </p:nvGrpSpPr>
        <p:grpSpPr>
          <a:xfrm>
            <a:off x="3528006" y="1348805"/>
            <a:ext cx="366196" cy="357005"/>
            <a:chOff x="3542281" y="1505605"/>
            <a:chExt cx="366196" cy="357005"/>
          </a:xfrm>
        </p:grpSpPr>
        <p:sp>
          <p:nvSpPr>
            <p:cNvPr id="7454" name="Google Shape;7454;p49"/>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49"/>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49"/>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49"/>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49"/>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49"/>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49"/>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49"/>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49"/>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49"/>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49"/>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49"/>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49"/>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49"/>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49"/>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49"/>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49"/>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49"/>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49"/>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49"/>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49"/>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49"/>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49"/>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49"/>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49"/>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9" name="Google Shape;7479;p49"/>
          <p:cNvGrpSpPr/>
          <p:nvPr/>
        </p:nvGrpSpPr>
        <p:grpSpPr>
          <a:xfrm>
            <a:off x="1734107" y="3227997"/>
            <a:ext cx="364673" cy="340067"/>
            <a:chOff x="1748382" y="3384797"/>
            <a:chExt cx="364673" cy="340067"/>
          </a:xfrm>
        </p:grpSpPr>
        <p:sp>
          <p:nvSpPr>
            <p:cNvPr id="7480" name="Google Shape;7480;p49"/>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49"/>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49"/>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49"/>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49"/>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49"/>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49"/>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49"/>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49"/>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49"/>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49"/>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49"/>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49"/>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49"/>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49"/>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5" name="Google Shape;7495;p49"/>
          <p:cNvGrpSpPr/>
          <p:nvPr/>
        </p:nvGrpSpPr>
        <p:grpSpPr>
          <a:xfrm>
            <a:off x="2168368" y="3229520"/>
            <a:ext cx="382030" cy="320451"/>
            <a:chOff x="2182643" y="3386320"/>
            <a:chExt cx="382030" cy="320451"/>
          </a:xfrm>
        </p:grpSpPr>
        <p:sp>
          <p:nvSpPr>
            <p:cNvPr id="7496" name="Google Shape;7496;p49"/>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49"/>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49"/>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49"/>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49"/>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49"/>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49"/>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49"/>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49"/>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49"/>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49"/>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49"/>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49"/>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49"/>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49"/>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1" name="Google Shape;7511;p49"/>
          <p:cNvGrpSpPr/>
          <p:nvPr/>
        </p:nvGrpSpPr>
        <p:grpSpPr>
          <a:xfrm>
            <a:off x="3070111" y="3232540"/>
            <a:ext cx="353880" cy="330745"/>
            <a:chOff x="3084386" y="3389340"/>
            <a:chExt cx="353880" cy="330745"/>
          </a:xfrm>
        </p:grpSpPr>
        <p:sp>
          <p:nvSpPr>
            <p:cNvPr id="7512" name="Google Shape;7512;p49"/>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49"/>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49"/>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49"/>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49"/>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49"/>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49"/>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49"/>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49"/>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49"/>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49"/>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49"/>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49"/>
          <p:cNvGrpSpPr/>
          <p:nvPr/>
        </p:nvGrpSpPr>
        <p:grpSpPr>
          <a:xfrm>
            <a:off x="849224" y="1814106"/>
            <a:ext cx="347078" cy="364016"/>
            <a:chOff x="863499" y="1970906"/>
            <a:chExt cx="347078" cy="364016"/>
          </a:xfrm>
        </p:grpSpPr>
        <p:sp>
          <p:nvSpPr>
            <p:cNvPr id="7525" name="Google Shape;7525;p49"/>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49"/>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49"/>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49"/>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49"/>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49"/>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49"/>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49"/>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49"/>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49"/>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49"/>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49"/>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49"/>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49"/>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9" name="Google Shape;7539;p49"/>
          <p:cNvGrpSpPr/>
          <p:nvPr/>
        </p:nvGrpSpPr>
        <p:grpSpPr>
          <a:xfrm>
            <a:off x="1735604" y="1814106"/>
            <a:ext cx="364436" cy="364174"/>
            <a:chOff x="1749879" y="1970906"/>
            <a:chExt cx="364436" cy="364174"/>
          </a:xfrm>
        </p:grpSpPr>
        <p:sp>
          <p:nvSpPr>
            <p:cNvPr id="7540" name="Google Shape;7540;p49"/>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49"/>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49"/>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49"/>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49"/>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49"/>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49"/>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49"/>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49"/>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49"/>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49"/>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49"/>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49"/>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49"/>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4" name="Google Shape;7554;p49"/>
          <p:cNvGrpSpPr/>
          <p:nvPr/>
        </p:nvGrpSpPr>
        <p:grpSpPr>
          <a:xfrm>
            <a:off x="2172150" y="1819358"/>
            <a:ext cx="396106" cy="353985"/>
            <a:chOff x="2186425" y="1976158"/>
            <a:chExt cx="396106" cy="353985"/>
          </a:xfrm>
        </p:grpSpPr>
        <p:sp>
          <p:nvSpPr>
            <p:cNvPr id="7555" name="Google Shape;7555;p49"/>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49"/>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49"/>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49"/>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49"/>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49"/>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49"/>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2" name="Google Shape;7562;p49"/>
          <p:cNvGrpSpPr/>
          <p:nvPr/>
        </p:nvGrpSpPr>
        <p:grpSpPr>
          <a:xfrm>
            <a:off x="2644882" y="1860612"/>
            <a:ext cx="319190" cy="271240"/>
            <a:chOff x="2659157" y="2017412"/>
            <a:chExt cx="319190" cy="271240"/>
          </a:xfrm>
        </p:grpSpPr>
        <p:sp>
          <p:nvSpPr>
            <p:cNvPr id="7563" name="Google Shape;7563;p49"/>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49"/>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49"/>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49"/>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49"/>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49"/>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49"/>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49"/>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49"/>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49"/>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49"/>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49"/>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49"/>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49"/>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49"/>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49"/>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49"/>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49"/>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49"/>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49"/>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49"/>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49"/>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49"/>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49"/>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49"/>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49"/>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9" name="Google Shape;7589;p49"/>
          <p:cNvGrpSpPr/>
          <p:nvPr/>
        </p:nvGrpSpPr>
        <p:grpSpPr>
          <a:xfrm>
            <a:off x="3097500" y="1836716"/>
            <a:ext cx="318928" cy="319217"/>
            <a:chOff x="3111775" y="1993516"/>
            <a:chExt cx="318928" cy="319217"/>
          </a:xfrm>
        </p:grpSpPr>
        <p:sp>
          <p:nvSpPr>
            <p:cNvPr id="7590" name="Google Shape;7590;p49"/>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49"/>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49"/>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49"/>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49"/>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49"/>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49"/>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49"/>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49"/>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49"/>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49"/>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49"/>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49"/>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49"/>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49"/>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49"/>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49"/>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49"/>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49"/>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49"/>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49"/>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49"/>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49"/>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49"/>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49"/>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49"/>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49"/>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49"/>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49"/>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49"/>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0" name="Google Shape;7620;p49"/>
          <p:cNvGrpSpPr/>
          <p:nvPr/>
        </p:nvGrpSpPr>
        <p:grpSpPr>
          <a:xfrm>
            <a:off x="4009510" y="1813607"/>
            <a:ext cx="288807" cy="355377"/>
            <a:chOff x="4023785" y="1970407"/>
            <a:chExt cx="288807" cy="355377"/>
          </a:xfrm>
        </p:grpSpPr>
        <p:sp>
          <p:nvSpPr>
            <p:cNvPr id="7621" name="Google Shape;7621;p49"/>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49"/>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49"/>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49"/>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49"/>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49"/>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49"/>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49"/>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49"/>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49"/>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49"/>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49"/>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49"/>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49"/>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49"/>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49"/>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49"/>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49"/>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49"/>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49"/>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1" name="Google Shape;7641;p49"/>
          <p:cNvGrpSpPr/>
          <p:nvPr/>
        </p:nvGrpSpPr>
        <p:grpSpPr>
          <a:xfrm>
            <a:off x="3530265" y="3224163"/>
            <a:ext cx="320188" cy="319269"/>
            <a:chOff x="3544540" y="3380963"/>
            <a:chExt cx="320188" cy="319269"/>
          </a:xfrm>
        </p:grpSpPr>
        <p:sp>
          <p:nvSpPr>
            <p:cNvPr id="7642" name="Google Shape;7642;p49"/>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49"/>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49"/>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49"/>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49"/>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49"/>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49"/>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49"/>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49"/>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49"/>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49"/>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49"/>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49"/>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49"/>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49"/>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49"/>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8" name="Google Shape;7658;p49"/>
          <p:cNvGrpSpPr/>
          <p:nvPr/>
        </p:nvGrpSpPr>
        <p:grpSpPr>
          <a:xfrm>
            <a:off x="3930362" y="3198034"/>
            <a:ext cx="415696" cy="371605"/>
            <a:chOff x="3944637" y="3354834"/>
            <a:chExt cx="415696" cy="371605"/>
          </a:xfrm>
        </p:grpSpPr>
        <p:sp>
          <p:nvSpPr>
            <p:cNvPr id="7659" name="Google Shape;7659;p49"/>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49"/>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49"/>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49"/>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49"/>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49"/>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49"/>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49"/>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49"/>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49"/>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49"/>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49"/>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49"/>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49"/>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49"/>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49"/>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49"/>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6" name="Google Shape;7676;p49"/>
          <p:cNvGrpSpPr/>
          <p:nvPr/>
        </p:nvGrpSpPr>
        <p:grpSpPr>
          <a:xfrm>
            <a:off x="1300344" y="3664727"/>
            <a:ext cx="346317" cy="332136"/>
            <a:chOff x="1314619" y="3821527"/>
            <a:chExt cx="346317" cy="332136"/>
          </a:xfrm>
        </p:grpSpPr>
        <p:sp>
          <p:nvSpPr>
            <p:cNvPr id="7677" name="Google Shape;7677;p49"/>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49"/>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49"/>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49"/>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49"/>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49"/>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49"/>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49"/>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5" name="Google Shape;7685;p49"/>
          <p:cNvGrpSpPr/>
          <p:nvPr/>
        </p:nvGrpSpPr>
        <p:grpSpPr>
          <a:xfrm>
            <a:off x="1736864" y="3634134"/>
            <a:ext cx="386258" cy="380507"/>
            <a:chOff x="1751139" y="3790934"/>
            <a:chExt cx="386258" cy="380507"/>
          </a:xfrm>
        </p:grpSpPr>
        <p:sp>
          <p:nvSpPr>
            <p:cNvPr id="7686" name="Google Shape;7686;p49"/>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49"/>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49"/>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49"/>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49"/>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49"/>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49"/>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49"/>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49"/>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49"/>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49"/>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49"/>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49"/>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49"/>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49"/>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49"/>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49"/>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49"/>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04" name="Google Shape;7704;p49"/>
          <p:cNvGrpSpPr/>
          <p:nvPr/>
        </p:nvGrpSpPr>
        <p:grpSpPr>
          <a:xfrm>
            <a:off x="2175406" y="3664806"/>
            <a:ext cx="395607" cy="318928"/>
            <a:chOff x="2189681" y="3821606"/>
            <a:chExt cx="395607" cy="318928"/>
          </a:xfrm>
        </p:grpSpPr>
        <p:sp>
          <p:nvSpPr>
            <p:cNvPr id="7705" name="Google Shape;7705;p49"/>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49"/>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49"/>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49"/>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49"/>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49"/>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49"/>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49"/>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49"/>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49"/>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49"/>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49"/>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49"/>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49"/>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49"/>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49"/>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49"/>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49"/>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49"/>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49"/>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49"/>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49"/>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49"/>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49"/>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49"/>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49"/>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49"/>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49"/>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49"/>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49"/>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35" name="Google Shape;7735;p49"/>
          <p:cNvSpPr/>
          <p:nvPr/>
        </p:nvSpPr>
        <p:spPr>
          <a:xfrm>
            <a:off x="1274189" y="18832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36" name="Google Shape;7736;p49"/>
          <p:cNvGrpSpPr/>
          <p:nvPr/>
        </p:nvGrpSpPr>
        <p:grpSpPr>
          <a:xfrm>
            <a:off x="1263134" y="1804547"/>
            <a:ext cx="420475" cy="383055"/>
            <a:chOff x="1277409" y="1961347"/>
            <a:chExt cx="420475" cy="383055"/>
          </a:xfrm>
        </p:grpSpPr>
        <p:sp>
          <p:nvSpPr>
            <p:cNvPr id="7737" name="Google Shape;7737;p49"/>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49"/>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49"/>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49"/>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49"/>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49"/>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49"/>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49"/>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49"/>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49"/>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49"/>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49"/>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49"/>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49"/>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49"/>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49"/>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49"/>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49"/>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49"/>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49"/>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49"/>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49"/>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49"/>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49"/>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49"/>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49"/>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49"/>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4" name="Google Shape;7764;p49"/>
          <p:cNvGrpSpPr/>
          <p:nvPr/>
        </p:nvGrpSpPr>
        <p:grpSpPr>
          <a:xfrm>
            <a:off x="2200800" y="2276019"/>
            <a:ext cx="380008" cy="351648"/>
            <a:chOff x="2215075" y="2432819"/>
            <a:chExt cx="380008" cy="351648"/>
          </a:xfrm>
        </p:grpSpPr>
        <p:sp>
          <p:nvSpPr>
            <p:cNvPr id="7765" name="Google Shape;7765;p49"/>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49"/>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49"/>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49"/>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49"/>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49"/>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49"/>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49"/>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49"/>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49"/>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49"/>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49"/>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49"/>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49"/>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49"/>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49"/>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49"/>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49"/>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49"/>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49"/>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49"/>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49"/>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49"/>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49"/>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49"/>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49"/>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49"/>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49"/>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49"/>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49"/>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49"/>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6" name="Google Shape;7796;p49"/>
          <p:cNvGrpSpPr/>
          <p:nvPr/>
        </p:nvGrpSpPr>
        <p:grpSpPr>
          <a:xfrm>
            <a:off x="2647141" y="2265542"/>
            <a:ext cx="344059" cy="340671"/>
            <a:chOff x="2661416" y="2422342"/>
            <a:chExt cx="344059" cy="340671"/>
          </a:xfrm>
        </p:grpSpPr>
        <p:sp>
          <p:nvSpPr>
            <p:cNvPr id="7797" name="Google Shape;7797;p49"/>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49"/>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49"/>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49"/>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49"/>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49"/>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49"/>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49"/>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49"/>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49"/>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49"/>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49"/>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49"/>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10" name="Google Shape;7810;p49"/>
          <p:cNvGrpSpPr/>
          <p:nvPr/>
        </p:nvGrpSpPr>
        <p:grpSpPr>
          <a:xfrm>
            <a:off x="4052235" y="2265542"/>
            <a:ext cx="206876" cy="348470"/>
            <a:chOff x="4066510" y="2422342"/>
            <a:chExt cx="206876" cy="348470"/>
          </a:xfrm>
        </p:grpSpPr>
        <p:sp>
          <p:nvSpPr>
            <p:cNvPr id="7811" name="Google Shape;7811;p49"/>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49"/>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49"/>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49"/>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49"/>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49"/>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49"/>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49"/>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49"/>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49"/>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49"/>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49"/>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23" name="Google Shape;7823;p49"/>
          <p:cNvSpPr/>
          <p:nvPr/>
        </p:nvSpPr>
        <p:spPr>
          <a:xfrm>
            <a:off x="2943931" y="37349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24" name="Google Shape;7824;p49"/>
          <p:cNvGrpSpPr/>
          <p:nvPr/>
        </p:nvGrpSpPr>
        <p:grpSpPr>
          <a:xfrm>
            <a:off x="2603418" y="3660525"/>
            <a:ext cx="420475" cy="326491"/>
            <a:chOff x="2617693" y="3817325"/>
            <a:chExt cx="420475" cy="326491"/>
          </a:xfrm>
        </p:grpSpPr>
        <p:sp>
          <p:nvSpPr>
            <p:cNvPr id="7825" name="Google Shape;7825;p49"/>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49"/>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49"/>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49"/>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49"/>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49"/>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49"/>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49"/>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49"/>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49"/>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49"/>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49"/>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49"/>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49"/>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49"/>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49"/>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49"/>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2" name="Google Shape;7842;p49"/>
          <p:cNvGrpSpPr/>
          <p:nvPr/>
        </p:nvGrpSpPr>
        <p:grpSpPr>
          <a:xfrm>
            <a:off x="3531026" y="2266723"/>
            <a:ext cx="358134" cy="356637"/>
            <a:chOff x="3545301" y="2423523"/>
            <a:chExt cx="358134" cy="356637"/>
          </a:xfrm>
        </p:grpSpPr>
        <p:sp>
          <p:nvSpPr>
            <p:cNvPr id="7843" name="Google Shape;7843;p49"/>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49"/>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49"/>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49"/>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49"/>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49"/>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49"/>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49"/>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49"/>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52" name="Google Shape;7852;p49"/>
          <p:cNvGrpSpPr/>
          <p:nvPr/>
        </p:nvGrpSpPr>
        <p:grpSpPr>
          <a:xfrm>
            <a:off x="3517187" y="3667799"/>
            <a:ext cx="377251" cy="324232"/>
            <a:chOff x="3531462" y="3824599"/>
            <a:chExt cx="377251" cy="324232"/>
          </a:xfrm>
        </p:grpSpPr>
        <p:sp>
          <p:nvSpPr>
            <p:cNvPr id="7853" name="Google Shape;7853;p49"/>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49"/>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49"/>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49"/>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49"/>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49"/>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49"/>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49"/>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49"/>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49"/>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49"/>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4" name="Google Shape;7864;p49"/>
          <p:cNvGrpSpPr/>
          <p:nvPr/>
        </p:nvGrpSpPr>
        <p:grpSpPr>
          <a:xfrm>
            <a:off x="4016311" y="3648446"/>
            <a:ext cx="286523" cy="340566"/>
            <a:chOff x="4030586" y="3805246"/>
            <a:chExt cx="286523" cy="340566"/>
          </a:xfrm>
        </p:grpSpPr>
        <p:sp>
          <p:nvSpPr>
            <p:cNvPr id="7865" name="Google Shape;7865;p49"/>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49"/>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49"/>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49"/>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49"/>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49"/>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49"/>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49"/>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49"/>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49"/>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49"/>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49"/>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49"/>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78" name="Google Shape;7878;p49"/>
          <p:cNvGrpSpPr/>
          <p:nvPr/>
        </p:nvGrpSpPr>
        <p:grpSpPr>
          <a:xfrm>
            <a:off x="2166609" y="2731919"/>
            <a:ext cx="376752" cy="374468"/>
            <a:chOff x="2180884" y="2888719"/>
            <a:chExt cx="376752" cy="374468"/>
          </a:xfrm>
        </p:grpSpPr>
        <p:sp>
          <p:nvSpPr>
            <p:cNvPr id="7879" name="Google Shape;7879;p49"/>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49"/>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49"/>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49"/>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49"/>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49"/>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49"/>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49"/>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49"/>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49"/>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49"/>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49"/>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49"/>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49"/>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49"/>
          <p:cNvGrpSpPr/>
          <p:nvPr/>
        </p:nvGrpSpPr>
        <p:grpSpPr>
          <a:xfrm>
            <a:off x="3940157" y="2786199"/>
            <a:ext cx="378249" cy="265909"/>
            <a:chOff x="3954432" y="2942999"/>
            <a:chExt cx="378249" cy="265909"/>
          </a:xfrm>
        </p:grpSpPr>
        <p:sp>
          <p:nvSpPr>
            <p:cNvPr id="7894" name="Google Shape;7894;p49"/>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49"/>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49"/>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49"/>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49"/>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49"/>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49"/>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49"/>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49"/>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3" name="Google Shape;7903;p49"/>
          <p:cNvGrpSpPr/>
          <p:nvPr/>
        </p:nvGrpSpPr>
        <p:grpSpPr>
          <a:xfrm>
            <a:off x="1737862" y="4109808"/>
            <a:ext cx="378512" cy="374756"/>
            <a:chOff x="1752137" y="4266608"/>
            <a:chExt cx="378512" cy="374756"/>
          </a:xfrm>
        </p:grpSpPr>
        <p:sp>
          <p:nvSpPr>
            <p:cNvPr id="7904" name="Google Shape;7904;p49"/>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49"/>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49"/>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49"/>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49"/>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49"/>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49"/>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49"/>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49"/>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49"/>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49"/>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49"/>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49"/>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49"/>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49"/>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49"/>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49"/>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49"/>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49"/>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49"/>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49"/>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5" name="Google Shape;7925;p49"/>
          <p:cNvGrpSpPr/>
          <p:nvPr/>
        </p:nvGrpSpPr>
        <p:grpSpPr>
          <a:xfrm>
            <a:off x="3103513" y="3655746"/>
            <a:ext cx="341065" cy="341065"/>
            <a:chOff x="3117788" y="3812546"/>
            <a:chExt cx="341065" cy="341065"/>
          </a:xfrm>
        </p:grpSpPr>
        <p:sp>
          <p:nvSpPr>
            <p:cNvPr id="7926" name="Google Shape;7926;p49"/>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49"/>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49"/>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49"/>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49"/>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49"/>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2" name="Google Shape;7932;p49"/>
          <p:cNvGrpSpPr/>
          <p:nvPr/>
        </p:nvGrpSpPr>
        <p:grpSpPr>
          <a:xfrm>
            <a:off x="3980125" y="4143132"/>
            <a:ext cx="338281" cy="322657"/>
            <a:chOff x="3994400" y="4299932"/>
            <a:chExt cx="338281" cy="322657"/>
          </a:xfrm>
        </p:grpSpPr>
        <p:sp>
          <p:nvSpPr>
            <p:cNvPr id="7933" name="Google Shape;7933;p49"/>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49"/>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49"/>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49"/>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49"/>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49"/>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49"/>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49"/>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41" name="Google Shape;7941;p49"/>
          <p:cNvSpPr/>
          <p:nvPr/>
        </p:nvSpPr>
        <p:spPr>
          <a:xfrm>
            <a:off x="3686065" y="18088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49"/>
          <p:cNvSpPr/>
          <p:nvPr/>
        </p:nvSpPr>
        <p:spPr>
          <a:xfrm>
            <a:off x="3686065" y="18088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943" name="Google Shape;7943;p49"/>
          <p:cNvGrpSpPr/>
          <p:nvPr/>
        </p:nvGrpSpPr>
        <p:grpSpPr>
          <a:xfrm>
            <a:off x="3559151" y="1808828"/>
            <a:ext cx="302358" cy="374993"/>
            <a:chOff x="3573426" y="1965628"/>
            <a:chExt cx="302358" cy="374993"/>
          </a:xfrm>
        </p:grpSpPr>
        <p:sp>
          <p:nvSpPr>
            <p:cNvPr id="7944" name="Google Shape;7944;p49"/>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49"/>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49"/>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49"/>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49"/>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49"/>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49"/>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49"/>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49"/>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49"/>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49"/>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49"/>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49"/>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49"/>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49"/>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49"/>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49"/>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49"/>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49"/>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49"/>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49"/>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49"/>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49"/>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49"/>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49"/>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49"/>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49"/>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49"/>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49"/>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49"/>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49"/>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49"/>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49"/>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49"/>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49"/>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49"/>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49"/>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49"/>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49"/>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49"/>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49"/>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49"/>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49"/>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49"/>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49"/>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49"/>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49"/>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1" name="Google Shape;7991;p49"/>
          <p:cNvGrpSpPr/>
          <p:nvPr/>
        </p:nvGrpSpPr>
        <p:grpSpPr>
          <a:xfrm>
            <a:off x="3499357" y="2751772"/>
            <a:ext cx="355876" cy="331007"/>
            <a:chOff x="3513632" y="2908572"/>
            <a:chExt cx="355876" cy="331007"/>
          </a:xfrm>
        </p:grpSpPr>
        <p:sp>
          <p:nvSpPr>
            <p:cNvPr id="7992" name="Google Shape;7992;p49"/>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49"/>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49"/>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49"/>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49"/>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49"/>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49"/>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49"/>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49"/>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49"/>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49"/>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49"/>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49"/>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49"/>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49"/>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49"/>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8" name="Google Shape;8008;p49"/>
          <p:cNvGrpSpPr/>
          <p:nvPr/>
        </p:nvGrpSpPr>
        <p:grpSpPr>
          <a:xfrm>
            <a:off x="2679808" y="2731630"/>
            <a:ext cx="235762" cy="374756"/>
            <a:chOff x="2694083" y="2888430"/>
            <a:chExt cx="235762" cy="374756"/>
          </a:xfrm>
        </p:grpSpPr>
        <p:sp>
          <p:nvSpPr>
            <p:cNvPr id="8009" name="Google Shape;8009;p49"/>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49"/>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49"/>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49"/>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49"/>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49"/>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49"/>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49"/>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49"/>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8" name="Google Shape;8018;p49"/>
          <p:cNvGrpSpPr/>
          <p:nvPr/>
        </p:nvGrpSpPr>
        <p:grpSpPr>
          <a:xfrm>
            <a:off x="857259" y="4143788"/>
            <a:ext cx="357661" cy="311155"/>
            <a:chOff x="871534" y="4300588"/>
            <a:chExt cx="357661" cy="311155"/>
          </a:xfrm>
        </p:grpSpPr>
        <p:sp>
          <p:nvSpPr>
            <p:cNvPr id="8019" name="Google Shape;8019;p49"/>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49"/>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49"/>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49"/>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49"/>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49"/>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49"/>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49"/>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49"/>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49"/>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49"/>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49"/>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49"/>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49"/>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49"/>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49"/>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49"/>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49"/>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49"/>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49"/>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49"/>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0" name="Google Shape;8040;p49"/>
          <p:cNvGrpSpPr/>
          <p:nvPr/>
        </p:nvGrpSpPr>
        <p:grpSpPr>
          <a:xfrm>
            <a:off x="901744" y="3664806"/>
            <a:ext cx="250100" cy="336785"/>
            <a:chOff x="916019" y="3821606"/>
            <a:chExt cx="250100" cy="336785"/>
          </a:xfrm>
        </p:grpSpPr>
        <p:sp>
          <p:nvSpPr>
            <p:cNvPr id="8041" name="Google Shape;8041;p49"/>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49"/>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49"/>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49"/>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49"/>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49"/>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49"/>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49"/>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49"/>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49"/>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49"/>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49"/>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49"/>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4" name="Google Shape;8054;p49"/>
          <p:cNvGrpSpPr/>
          <p:nvPr/>
        </p:nvGrpSpPr>
        <p:grpSpPr>
          <a:xfrm>
            <a:off x="835411" y="2752770"/>
            <a:ext cx="374730" cy="332504"/>
            <a:chOff x="849686" y="2909570"/>
            <a:chExt cx="374730" cy="332504"/>
          </a:xfrm>
        </p:grpSpPr>
        <p:sp>
          <p:nvSpPr>
            <p:cNvPr id="8055" name="Google Shape;8055;p49"/>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49"/>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49"/>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49"/>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49"/>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49"/>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49"/>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49"/>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49"/>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49"/>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49"/>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6" name="Google Shape;8066;p49"/>
          <p:cNvGrpSpPr/>
          <p:nvPr/>
        </p:nvGrpSpPr>
        <p:grpSpPr>
          <a:xfrm>
            <a:off x="1721292" y="2263441"/>
            <a:ext cx="417718" cy="372866"/>
            <a:chOff x="1735567" y="2420241"/>
            <a:chExt cx="417718" cy="372866"/>
          </a:xfrm>
        </p:grpSpPr>
        <p:sp>
          <p:nvSpPr>
            <p:cNvPr id="8067" name="Google Shape;8067;p49"/>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49"/>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49"/>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49"/>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49"/>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49"/>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49"/>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49"/>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49"/>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49"/>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49"/>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49"/>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49"/>
          <p:cNvGrpSpPr/>
          <p:nvPr/>
        </p:nvGrpSpPr>
        <p:grpSpPr>
          <a:xfrm>
            <a:off x="3585043" y="4142790"/>
            <a:ext cx="251098" cy="309028"/>
            <a:chOff x="3599318" y="4299590"/>
            <a:chExt cx="251098" cy="309028"/>
          </a:xfrm>
        </p:grpSpPr>
        <p:sp>
          <p:nvSpPr>
            <p:cNvPr id="8080" name="Google Shape;8080;p49"/>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49"/>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49"/>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49"/>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49"/>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49"/>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6" name="Google Shape;8086;p49"/>
          <p:cNvGrpSpPr/>
          <p:nvPr/>
        </p:nvGrpSpPr>
        <p:grpSpPr>
          <a:xfrm>
            <a:off x="3091723" y="2276440"/>
            <a:ext cx="345818" cy="345056"/>
            <a:chOff x="3105998" y="2433240"/>
            <a:chExt cx="345818" cy="345056"/>
          </a:xfrm>
        </p:grpSpPr>
        <p:sp>
          <p:nvSpPr>
            <p:cNvPr id="8087" name="Google Shape;8087;p49"/>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49"/>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49"/>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49"/>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49"/>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49"/>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49"/>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49"/>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49"/>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49"/>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7" name="Google Shape;8097;p49"/>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8" name="Google Shape;8098;p49"/>
          <p:cNvGrpSpPr/>
          <p:nvPr/>
        </p:nvGrpSpPr>
        <p:grpSpPr>
          <a:xfrm>
            <a:off x="1723051" y="2743973"/>
            <a:ext cx="374730" cy="350361"/>
            <a:chOff x="1737326" y="2900773"/>
            <a:chExt cx="374730" cy="350361"/>
          </a:xfrm>
        </p:grpSpPr>
        <p:sp>
          <p:nvSpPr>
            <p:cNvPr id="8099" name="Google Shape;8099;p49"/>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49"/>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49"/>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49"/>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49"/>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49"/>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49"/>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49"/>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49"/>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49"/>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49"/>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49"/>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49"/>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49"/>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49"/>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49"/>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49"/>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6" name="Google Shape;8116;p49"/>
          <p:cNvGrpSpPr/>
          <p:nvPr/>
        </p:nvGrpSpPr>
        <p:grpSpPr>
          <a:xfrm>
            <a:off x="3986401" y="1422596"/>
            <a:ext cx="327226" cy="211603"/>
            <a:chOff x="4000676" y="1579396"/>
            <a:chExt cx="327226" cy="211603"/>
          </a:xfrm>
        </p:grpSpPr>
        <p:sp>
          <p:nvSpPr>
            <p:cNvPr id="8117" name="Google Shape;8117;p49"/>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49"/>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49"/>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49"/>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49"/>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49"/>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49"/>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49"/>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49"/>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49"/>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49"/>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49"/>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49"/>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49"/>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49"/>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49"/>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3" name="Google Shape;8133;p49"/>
          <p:cNvGrpSpPr/>
          <p:nvPr/>
        </p:nvGrpSpPr>
        <p:grpSpPr>
          <a:xfrm>
            <a:off x="2621248" y="1358784"/>
            <a:ext cx="371054" cy="336469"/>
            <a:chOff x="2635523" y="1515584"/>
            <a:chExt cx="371054" cy="336469"/>
          </a:xfrm>
        </p:grpSpPr>
        <p:sp>
          <p:nvSpPr>
            <p:cNvPr id="8134" name="Google Shape;8134;p49"/>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49"/>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49"/>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49"/>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49"/>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49"/>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49"/>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1" name="Google Shape;8141;p49"/>
          <p:cNvGrpSpPr/>
          <p:nvPr/>
        </p:nvGrpSpPr>
        <p:grpSpPr>
          <a:xfrm>
            <a:off x="2217632" y="1363931"/>
            <a:ext cx="311627" cy="326569"/>
            <a:chOff x="2231907" y="1520731"/>
            <a:chExt cx="311627" cy="326569"/>
          </a:xfrm>
        </p:grpSpPr>
        <p:sp>
          <p:nvSpPr>
            <p:cNvPr id="8142" name="Google Shape;8142;p49"/>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49"/>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49"/>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49"/>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49"/>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49"/>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49"/>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49"/>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49"/>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49"/>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2" name="Google Shape;8152;p49"/>
          <p:cNvGrpSpPr/>
          <p:nvPr/>
        </p:nvGrpSpPr>
        <p:grpSpPr>
          <a:xfrm>
            <a:off x="1325974" y="4144733"/>
            <a:ext cx="311890" cy="304695"/>
            <a:chOff x="1340249" y="4301533"/>
            <a:chExt cx="311890" cy="304695"/>
          </a:xfrm>
        </p:grpSpPr>
        <p:sp>
          <p:nvSpPr>
            <p:cNvPr id="8153" name="Google Shape;8153;p49"/>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49"/>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49"/>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49"/>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49"/>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49"/>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49"/>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49"/>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49"/>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49"/>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49"/>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49"/>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49"/>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49"/>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7" name="Google Shape;8167;p49"/>
          <p:cNvGrpSpPr/>
          <p:nvPr/>
        </p:nvGrpSpPr>
        <p:grpSpPr>
          <a:xfrm>
            <a:off x="1316415" y="3220224"/>
            <a:ext cx="306874" cy="332268"/>
            <a:chOff x="1330690" y="3377024"/>
            <a:chExt cx="306874" cy="332268"/>
          </a:xfrm>
        </p:grpSpPr>
        <p:sp>
          <p:nvSpPr>
            <p:cNvPr id="8168" name="Google Shape;8168;p49"/>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49"/>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49"/>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49"/>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49"/>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49"/>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49"/>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49"/>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49"/>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49"/>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49"/>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49"/>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49"/>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49"/>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49"/>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49"/>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49"/>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49"/>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49"/>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7" name="Google Shape;8187;p49"/>
          <p:cNvGrpSpPr/>
          <p:nvPr/>
        </p:nvGrpSpPr>
        <p:grpSpPr>
          <a:xfrm>
            <a:off x="2636322" y="3224977"/>
            <a:ext cx="341511" cy="324994"/>
            <a:chOff x="2650597" y="3381777"/>
            <a:chExt cx="341511" cy="324994"/>
          </a:xfrm>
        </p:grpSpPr>
        <p:sp>
          <p:nvSpPr>
            <p:cNvPr id="8188" name="Google Shape;8188;p49"/>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49"/>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49"/>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49"/>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49"/>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49"/>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49"/>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49"/>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49"/>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49"/>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49"/>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49"/>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49"/>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49"/>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49"/>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49"/>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49"/>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49"/>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49"/>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49"/>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49"/>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49"/>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49"/>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49"/>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49"/>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49"/>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49"/>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49"/>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49"/>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49"/>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49"/>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49"/>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49"/>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49"/>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49"/>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3" name="Google Shape;8223;p49"/>
          <p:cNvGrpSpPr/>
          <p:nvPr/>
        </p:nvGrpSpPr>
        <p:grpSpPr>
          <a:xfrm>
            <a:off x="1281227" y="2280562"/>
            <a:ext cx="402645" cy="323917"/>
            <a:chOff x="1295502" y="2437362"/>
            <a:chExt cx="402645" cy="323917"/>
          </a:xfrm>
        </p:grpSpPr>
        <p:sp>
          <p:nvSpPr>
            <p:cNvPr id="8224" name="Google Shape;8224;p49"/>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49"/>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49"/>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49"/>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49"/>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49"/>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49"/>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49"/>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49"/>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49"/>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49"/>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49"/>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49"/>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49"/>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49"/>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49"/>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0" name="Google Shape;8240;p49"/>
          <p:cNvGrpSpPr/>
          <p:nvPr/>
        </p:nvGrpSpPr>
        <p:grpSpPr>
          <a:xfrm>
            <a:off x="868315" y="2281560"/>
            <a:ext cx="337310" cy="337047"/>
            <a:chOff x="882590" y="2438360"/>
            <a:chExt cx="337310" cy="337047"/>
          </a:xfrm>
        </p:grpSpPr>
        <p:sp>
          <p:nvSpPr>
            <p:cNvPr id="8241" name="Google Shape;8241;p49"/>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49"/>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49"/>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49"/>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49"/>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49"/>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49"/>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49"/>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49"/>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49"/>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49"/>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49"/>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49"/>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49"/>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49"/>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49"/>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49"/>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49"/>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49"/>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49"/>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49"/>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49"/>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49"/>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49"/>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5" name="Google Shape;8265;p49"/>
          <p:cNvGrpSpPr/>
          <p:nvPr/>
        </p:nvGrpSpPr>
        <p:grpSpPr>
          <a:xfrm>
            <a:off x="856498" y="3201185"/>
            <a:ext cx="342824" cy="351228"/>
            <a:chOff x="870773" y="3357985"/>
            <a:chExt cx="342824" cy="351228"/>
          </a:xfrm>
        </p:grpSpPr>
        <p:sp>
          <p:nvSpPr>
            <p:cNvPr id="8266" name="Google Shape;8266;p49"/>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49"/>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49"/>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49"/>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49"/>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49"/>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49"/>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49"/>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4" name="Google Shape;8274;p49"/>
          <p:cNvGrpSpPr/>
          <p:nvPr/>
        </p:nvGrpSpPr>
        <p:grpSpPr>
          <a:xfrm>
            <a:off x="2728809" y="4142790"/>
            <a:ext cx="159372" cy="308896"/>
            <a:chOff x="2743084" y="4299590"/>
            <a:chExt cx="159372" cy="308896"/>
          </a:xfrm>
        </p:grpSpPr>
        <p:sp>
          <p:nvSpPr>
            <p:cNvPr id="8275" name="Google Shape;8275;p49"/>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49"/>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49"/>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49"/>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49"/>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49"/>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49"/>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49"/>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49"/>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49"/>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49"/>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49"/>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49"/>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49"/>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49"/>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0" name="Google Shape;8290;p49"/>
          <p:cNvGrpSpPr/>
          <p:nvPr/>
        </p:nvGrpSpPr>
        <p:grpSpPr>
          <a:xfrm>
            <a:off x="1279231" y="2782916"/>
            <a:ext cx="374730" cy="272211"/>
            <a:chOff x="1293506" y="2939716"/>
            <a:chExt cx="374730" cy="272211"/>
          </a:xfrm>
        </p:grpSpPr>
        <p:sp>
          <p:nvSpPr>
            <p:cNvPr id="8291" name="Google Shape;8291;p49"/>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49"/>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49"/>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49"/>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49"/>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49"/>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49"/>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49"/>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49"/>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49"/>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49"/>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49"/>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49"/>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49"/>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49"/>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49"/>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49"/>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49"/>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49"/>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49"/>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49"/>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49"/>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49"/>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49"/>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49"/>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49"/>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49"/>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49"/>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49"/>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49"/>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1" name="Google Shape;8321;p49"/>
          <p:cNvGrpSpPr/>
          <p:nvPr/>
        </p:nvGrpSpPr>
        <p:grpSpPr>
          <a:xfrm>
            <a:off x="2185963" y="4132365"/>
            <a:ext cx="374756" cy="329300"/>
            <a:chOff x="2200238" y="4289165"/>
            <a:chExt cx="374756" cy="329300"/>
          </a:xfrm>
        </p:grpSpPr>
        <p:sp>
          <p:nvSpPr>
            <p:cNvPr id="8322" name="Google Shape;8322;p49"/>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49"/>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49"/>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49"/>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49"/>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49"/>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49"/>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49"/>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49"/>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1" name="Google Shape;8331;p49"/>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49"/>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49"/>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49"/>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49"/>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49"/>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49"/>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49"/>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49"/>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49"/>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49"/>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49"/>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49"/>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49"/>
          <p:cNvGrpSpPr/>
          <p:nvPr/>
        </p:nvGrpSpPr>
        <p:grpSpPr>
          <a:xfrm>
            <a:off x="3116092" y="4167685"/>
            <a:ext cx="297342" cy="258871"/>
            <a:chOff x="3130367" y="4324485"/>
            <a:chExt cx="297342" cy="258871"/>
          </a:xfrm>
        </p:grpSpPr>
        <p:sp>
          <p:nvSpPr>
            <p:cNvPr id="8345" name="Google Shape;8345;p49"/>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49"/>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49"/>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49"/>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49"/>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49"/>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49"/>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49"/>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49"/>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49"/>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49"/>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49"/>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49"/>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49"/>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49"/>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49"/>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49"/>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49"/>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49"/>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49"/>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49"/>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49"/>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49"/>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8" name="Google Shape;8368;p49"/>
          <p:cNvGrpSpPr/>
          <p:nvPr/>
        </p:nvGrpSpPr>
        <p:grpSpPr>
          <a:xfrm>
            <a:off x="3046477" y="2746809"/>
            <a:ext cx="390565" cy="359578"/>
            <a:chOff x="3060752" y="2903609"/>
            <a:chExt cx="390565" cy="359578"/>
          </a:xfrm>
        </p:grpSpPr>
        <p:sp>
          <p:nvSpPr>
            <p:cNvPr id="8369" name="Google Shape;8369;p49"/>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49"/>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49"/>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49"/>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49"/>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49"/>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49"/>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49"/>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49"/>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49"/>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49"/>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49"/>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49"/>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49"/>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49"/>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49"/>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49"/>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49"/>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49"/>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49"/>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49"/>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49"/>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49"/>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49"/>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49"/>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49"/>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49"/>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49"/>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49"/>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49"/>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49"/>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49"/>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49"/>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49"/>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3" name="Google Shape;8403;p49"/>
          <p:cNvGrpSpPr/>
          <p:nvPr/>
        </p:nvGrpSpPr>
        <p:grpSpPr>
          <a:xfrm>
            <a:off x="6216451" y="3658649"/>
            <a:ext cx="364673" cy="339804"/>
            <a:chOff x="6221064" y="3811049"/>
            <a:chExt cx="364673" cy="339804"/>
          </a:xfrm>
        </p:grpSpPr>
        <p:sp>
          <p:nvSpPr>
            <p:cNvPr id="8404" name="Google Shape;8404;p49"/>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49"/>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49"/>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49"/>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49"/>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49"/>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49"/>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49"/>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49"/>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49"/>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49"/>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49"/>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49"/>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49"/>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49"/>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9" name="Google Shape;8419;p49"/>
          <p:cNvGrpSpPr/>
          <p:nvPr/>
        </p:nvGrpSpPr>
        <p:grpSpPr>
          <a:xfrm>
            <a:off x="5761812" y="4122795"/>
            <a:ext cx="358160" cy="356926"/>
            <a:chOff x="5766424" y="4275195"/>
            <a:chExt cx="358160" cy="356926"/>
          </a:xfrm>
        </p:grpSpPr>
        <p:sp>
          <p:nvSpPr>
            <p:cNvPr id="8420" name="Google Shape;8420;p49"/>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49"/>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49"/>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49"/>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49"/>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49"/>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49"/>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49"/>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49"/>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29" name="Google Shape;8429;p49"/>
          <p:cNvGrpSpPr/>
          <p:nvPr/>
        </p:nvGrpSpPr>
        <p:grpSpPr>
          <a:xfrm>
            <a:off x="4880448" y="1366388"/>
            <a:ext cx="385786" cy="342588"/>
            <a:chOff x="4885060" y="1518788"/>
            <a:chExt cx="385786" cy="342588"/>
          </a:xfrm>
        </p:grpSpPr>
        <p:sp>
          <p:nvSpPr>
            <p:cNvPr id="8430" name="Google Shape;8430;p49"/>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49"/>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49"/>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49"/>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49"/>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49"/>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49"/>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49"/>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49"/>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49"/>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49"/>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49"/>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49"/>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49"/>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49"/>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49"/>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49"/>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49"/>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49"/>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9" name="Google Shape;8449;p49"/>
          <p:cNvGrpSpPr/>
          <p:nvPr/>
        </p:nvGrpSpPr>
        <p:grpSpPr>
          <a:xfrm>
            <a:off x="5389865" y="1362133"/>
            <a:ext cx="249076" cy="351096"/>
            <a:chOff x="5394478" y="1514533"/>
            <a:chExt cx="249076" cy="351096"/>
          </a:xfrm>
        </p:grpSpPr>
        <p:sp>
          <p:nvSpPr>
            <p:cNvPr id="8450" name="Google Shape;8450;p49"/>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49"/>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49"/>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49"/>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49"/>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49"/>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49"/>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49"/>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49"/>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49"/>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49"/>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49"/>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49"/>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49"/>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49"/>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49"/>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49"/>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49"/>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49"/>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49"/>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0" name="Google Shape;8470;p49"/>
          <p:cNvGrpSpPr/>
          <p:nvPr/>
        </p:nvGrpSpPr>
        <p:grpSpPr>
          <a:xfrm>
            <a:off x="5777647" y="1359612"/>
            <a:ext cx="356138" cy="356138"/>
            <a:chOff x="5782259" y="1512012"/>
            <a:chExt cx="356138" cy="356138"/>
          </a:xfrm>
        </p:grpSpPr>
        <p:sp>
          <p:nvSpPr>
            <p:cNvPr id="8471" name="Google Shape;8471;p49"/>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49"/>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49"/>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49"/>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49"/>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49"/>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49"/>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49"/>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49"/>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49"/>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49"/>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2" name="Google Shape;8482;p49"/>
          <p:cNvGrpSpPr/>
          <p:nvPr/>
        </p:nvGrpSpPr>
        <p:grpSpPr>
          <a:xfrm>
            <a:off x="6224986" y="1365652"/>
            <a:ext cx="343560" cy="343822"/>
            <a:chOff x="6229598" y="1518052"/>
            <a:chExt cx="343560" cy="343822"/>
          </a:xfrm>
        </p:grpSpPr>
        <p:sp>
          <p:nvSpPr>
            <p:cNvPr id="8483" name="Google Shape;8483;p49"/>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49"/>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49"/>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49"/>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49"/>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49"/>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49"/>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49"/>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49"/>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49"/>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49"/>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49"/>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49"/>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49"/>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49"/>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49"/>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49"/>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49"/>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49"/>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2" name="Google Shape;8502;p49"/>
          <p:cNvGrpSpPr/>
          <p:nvPr/>
        </p:nvGrpSpPr>
        <p:grpSpPr>
          <a:xfrm>
            <a:off x="6665287" y="1353074"/>
            <a:ext cx="345083" cy="369216"/>
            <a:chOff x="6669900" y="1505474"/>
            <a:chExt cx="345083" cy="369216"/>
          </a:xfrm>
        </p:grpSpPr>
        <p:sp>
          <p:nvSpPr>
            <p:cNvPr id="8503" name="Google Shape;8503;p49"/>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49"/>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49"/>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49"/>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49"/>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49"/>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49"/>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49"/>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49"/>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49"/>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49"/>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49"/>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49"/>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49"/>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49"/>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49"/>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49"/>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49"/>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49"/>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49"/>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49"/>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49"/>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25" name="Google Shape;8525;p49"/>
          <p:cNvGrpSpPr/>
          <p:nvPr/>
        </p:nvGrpSpPr>
        <p:grpSpPr>
          <a:xfrm>
            <a:off x="7112390" y="1365600"/>
            <a:ext cx="333003" cy="344085"/>
            <a:chOff x="7117003" y="1518000"/>
            <a:chExt cx="333003" cy="344085"/>
          </a:xfrm>
        </p:grpSpPr>
        <p:sp>
          <p:nvSpPr>
            <p:cNvPr id="8526" name="Google Shape;8526;p49"/>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49"/>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49"/>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49"/>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49"/>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49"/>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49"/>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49"/>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49"/>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49"/>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49"/>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49"/>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49"/>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49"/>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49"/>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49"/>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49"/>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49"/>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49"/>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49"/>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49"/>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49"/>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49"/>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49"/>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49"/>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49"/>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49"/>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49"/>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49"/>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49"/>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49"/>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49"/>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49"/>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49"/>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49"/>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49"/>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49"/>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49"/>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64" name="Google Shape;8564;p49"/>
          <p:cNvGrpSpPr/>
          <p:nvPr/>
        </p:nvGrpSpPr>
        <p:grpSpPr>
          <a:xfrm>
            <a:off x="7551431" y="1347559"/>
            <a:ext cx="337283" cy="380192"/>
            <a:chOff x="7556043" y="1499959"/>
            <a:chExt cx="337283" cy="380192"/>
          </a:xfrm>
        </p:grpSpPr>
        <p:sp>
          <p:nvSpPr>
            <p:cNvPr id="8565" name="Google Shape;8565;p49"/>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49"/>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49"/>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49"/>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49"/>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49"/>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49"/>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49"/>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49"/>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49"/>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49"/>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49"/>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49"/>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49"/>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9" name="Google Shape;8579;p49"/>
          <p:cNvGrpSpPr/>
          <p:nvPr/>
        </p:nvGrpSpPr>
        <p:grpSpPr>
          <a:xfrm>
            <a:off x="4859833" y="3187807"/>
            <a:ext cx="395607" cy="387414"/>
            <a:chOff x="4864446" y="3340207"/>
            <a:chExt cx="395607" cy="387414"/>
          </a:xfrm>
        </p:grpSpPr>
        <p:sp>
          <p:nvSpPr>
            <p:cNvPr id="8580" name="Google Shape;8580;p49"/>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49"/>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49"/>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49"/>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49"/>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49"/>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49"/>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49"/>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49"/>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49"/>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49"/>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49"/>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49"/>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49"/>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49"/>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49"/>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49"/>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49"/>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49"/>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49"/>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49"/>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49"/>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49"/>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49"/>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49"/>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5" name="Google Shape;8605;p49"/>
          <p:cNvGrpSpPr/>
          <p:nvPr/>
        </p:nvGrpSpPr>
        <p:grpSpPr>
          <a:xfrm>
            <a:off x="5298375" y="3237439"/>
            <a:ext cx="394609" cy="286523"/>
            <a:chOff x="5302988" y="3389839"/>
            <a:chExt cx="394609" cy="286523"/>
          </a:xfrm>
        </p:grpSpPr>
        <p:sp>
          <p:nvSpPr>
            <p:cNvPr id="8606" name="Google Shape;8606;p49"/>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49"/>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49"/>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49"/>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49"/>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49"/>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49"/>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49"/>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49"/>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49"/>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49"/>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49"/>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49"/>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49"/>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49"/>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49"/>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49"/>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49"/>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49"/>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49"/>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49"/>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49"/>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49"/>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49"/>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49"/>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49"/>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49"/>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49"/>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49"/>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49"/>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49"/>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49"/>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49"/>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39" name="Google Shape;8639;p49"/>
          <p:cNvSpPr/>
          <p:nvPr/>
        </p:nvSpPr>
        <p:spPr>
          <a:xfrm>
            <a:off x="5736419" y="34651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40" name="Google Shape;8640;p49"/>
          <p:cNvGrpSpPr/>
          <p:nvPr/>
        </p:nvGrpSpPr>
        <p:grpSpPr>
          <a:xfrm>
            <a:off x="5736419" y="3233657"/>
            <a:ext cx="394609" cy="294585"/>
            <a:chOff x="5741031" y="3386057"/>
            <a:chExt cx="394609" cy="294585"/>
          </a:xfrm>
        </p:grpSpPr>
        <p:sp>
          <p:nvSpPr>
            <p:cNvPr id="8641" name="Google Shape;8641;p49"/>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49"/>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49"/>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49"/>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49"/>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49"/>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49"/>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49"/>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49"/>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49"/>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49"/>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49"/>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49"/>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49"/>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49"/>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49"/>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49"/>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49"/>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49"/>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49"/>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49"/>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49"/>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49"/>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49"/>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49"/>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49"/>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49"/>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49"/>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49"/>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49"/>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671" name="Google Shape;8671;p49"/>
          <p:cNvSpPr/>
          <p:nvPr/>
        </p:nvSpPr>
        <p:spPr>
          <a:xfrm>
            <a:off x="6555704" y="34123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2" name="Google Shape;8672;p49"/>
          <p:cNvGrpSpPr/>
          <p:nvPr/>
        </p:nvGrpSpPr>
        <p:grpSpPr>
          <a:xfrm>
            <a:off x="6174462" y="3216326"/>
            <a:ext cx="394609" cy="328749"/>
            <a:chOff x="6179074" y="3368726"/>
            <a:chExt cx="394609" cy="328749"/>
          </a:xfrm>
        </p:grpSpPr>
        <p:sp>
          <p:nvSpPr>
            <p:cNvPr id="8673" name="Google Shape;8673;p49"/>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49"/>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49"/>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49"/>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49"/>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49"/>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49"/>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49"/>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49"/>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49"/>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49"/>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49"/>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49"/>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49"/>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49"/>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49"/>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49"/>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49"/>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49"/>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49"/>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49"/>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49"/>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49"/>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49"/>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49"/>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49"/>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49"/>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49"/>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49"/>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49"/>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49"/>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49"/>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49"/>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49"/>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49"/>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49"/>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49"/>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49"/>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49"/>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49"/>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49"/>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49"/>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49"/>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49"/>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49"/>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49"/>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49"/>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49"/>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49"/>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49"/>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49"/>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49"/>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49"/>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49"/>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49"/>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49"/>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49"/>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49"/>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49"/>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49"/>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49"/>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49"/>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49"/>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49"/>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49"/>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49"/>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49"/>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49"/>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49"/>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49"/>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49"/>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49"/>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49"/>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49"/>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49"/>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49"/>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49"/>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49"/>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49"/>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49"/>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49"/>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49"/>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49"/>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56" name="Google Shape;8756;p49"/>
          <p:cNvGrpSpPr/>
          <p:nvPr/>
        </p:nvGrpSpPr>
        <p:grpSpPr>
          <a:xfrm>
            <a:off x="7050311" y="3215328"/>
            <a:ext cx="394583" cy="331007"/>
            <a:chOff x="7054924" y="3367728"/>
            <a:chExt cx="394583" cy="331007"/>
          </a:xfrm>
        </p:grpSpPr>
        <p:sp>
          <p:nvSpPr>
            <p:cNvPr id="8757" name="Google Shape;8757;p49"/>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49"/>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49"/>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49"/>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49"/>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49"/>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49"/>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49"/>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49"/>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49"/>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49"/>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49"/>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49"/>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49"/>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49"/>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2" name="Google Shape;8772;p49"/>
          <p:cNvGrpSpPr/>
          <p:nvPr/>
        </p:nvGrpSpPr>
        <p:grpSpPr>
          <a:xfrm>
            <a:off x="7488354" y="3209025"/>
            <a:ext cx="394583" cy="343586"/>
            <a:chOff x="7492967" y="3361425"/>
            <a:chExt cx="394583" cy="343586"/>
          </a:xfrm>
        </p:grpSpPr>
        <p:sp>
          <p:nvSpPr>
            <p:cNvPr id="8773" name="Google Shape;8773;p49"/>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49"/>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49"/>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49"/>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49"/>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49"/>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49"/>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49"/>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49"/>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49"/>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49"/>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49"/>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49"/>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49"/>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49"/>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49"/>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49"/>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49"/>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49"/>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49"/>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49"/>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49"/>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49"/>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6" name="Google Shape;8796;p49"/>
          <p:cNvGrpSpPr/>
          <p:nvPr/>
        </p:nvGrpSpPr>
        <p:grpSpPr>
          <a:xfrm>
            <a:off x="7930914" y="3200754"/>
            <a:ext cx="385287" cy="360156"/>
            <a:chOff x="7935527" y="3353154"/>
            <a:chExt cx="385287" cy="360156"/>
          </a:xfrm>
        </p:grpSpPr>
        <p:sp>
          <p:nvSpPr>
            <p:cNvPr id="8797" name="Google Shape;8797;p49"/>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49"/>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49"/>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49"/>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49"/>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49"/>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49"/>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49"/>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49"/>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49"/>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49"/>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49"/>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09" name="Google Shape;8809;p49"/>
          <p:cNvGrpSpPr/>
          <p:nvPr/>
        </p:nvGrpSpPr>
        <p:grpSpPr>
          <a:xfrm>
            <a:off x="5315208" y="1833842"/>
            <a:ext cx="348103" cy="348103"/>
            <a:chOff x="5319821" y="1986242"/>
            <a:chExt cx="348103" cy="348103"/>
          </a:xfrm>
        </p:grpSpPr>
        <p:sp>
          <p:nvSpPr>
            <p:cNvPr id="8810" name="Google Shape;8810;p49"/>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49"/>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49"/>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49"/>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49"/>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49"/>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49"/>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49"/>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49"/>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49"/>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49"/>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49"/>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49"/>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49"/>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49"/>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49"/>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49"/>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49"/>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49"/>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49"/>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49"/>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49"/>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49"/>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49"/>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49"/>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49"/>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49"/>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49"/>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49"/>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49"/>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49"/>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49"/>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49"/>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49"/>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49"/>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49"/>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49"/>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7" name="Google Shape;8847;p49"/>
          <p:cNvGrpSpPr/>
          <p:nvPr/>
        </p:nvGrpSpPr>
        <p:grpSpPr>
          <a:xfrm>
            <a:off x="5761313" y="1824283"/>
            <a:ext cx="348339" cy="348103"/>
            <a:chOff x="5765926" y="1976683"/>
            <a:chExt cx="348339" cy="348103"/>
          </a:xfrm>
        </p:grpSpPr>
        <p:sp>
          <p:nvSpPr>
            <p:cNvPr id="8848" name="Google Shape;8848;p49"/>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49"/>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49"/>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49"/>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49"/>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49"/>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49"/>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49"/>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49"/>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49"/>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49"/>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49"/>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49"/>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49"/>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2" name="Google Shape;8862;p49"/>
          <p:cNvGrpSpPr/>
          <p:nvPr/>
        </p:nvGrpSpPr>
        <p:grpSpPr>
          <a:xfrm>
            <a:off x="6186778" y="1829089"/>
            <a:ext cx="389068" cy="347787"/>
            <a:chOff x="6191390" y="1981489"/>
            <a:chExt cx="389068" cy="347787"/>
          </a:xfrm>
        </p:grpSpPr>
        <p:sp>
          <p:nvSpPr>
            <p:cNvPr id="8863" name="Google Shape;8863;p49"/>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49"/>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49"/>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49"/>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49"/>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49"/>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49"/>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0" name="Google Shape;8870;p49"/>
          <p:cNvGrpSpPr/>
          <p:nvPr/>
        </p:nvGrpSpPr>
        <p:grpSpPr>
          <a:xfrm>
            <a:off x="6653234" y="1855191"/>
            <a:ext cx="348103" cy="295714"/>
            <a:chOff x="6657846" y="2007591"/>
            <a:chExt cx="348103" cy="295714"/>
          </a:xfrm>
        </p:grpSpPr>
        <p:sp>
          <p:nvSpPr>
            <p:cNvPr id="8871" name="Google Shape;8871;p49"/>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49"/>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49"/>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49"/>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49"/>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49"/>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49"/>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49"/>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49"/>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49"/>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49"/>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49"/>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49"/>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49"/>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49"/>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49"/>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49"/>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49"/>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49"/>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49"/>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49"/>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49"/>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49"/>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49"/>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49"/>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49"/>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7" name="Google Shape;8897;p49"/>
          <p:cNvGrpSpPr/>
          <p:nvPr/>
        </p:nvGrpSpPr>
        <p:grpSpPr>
          <a:xfrm>
            <a:off x="7099575" y="1819504"/>
            <a:ext cx="347341" cy="348103"/>
            <a:chOff x="7104188" y="1971904"/>
            <a:chExt cx="347341" cy="348103"/>
          </a:xfrm>
        </p:grpSpPr>
        <p:sp>
          <p:nvSpPr>
            <p:cNvPr id="8898" name="Google Shape;8898;p49"/>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49"/>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49"/>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49"/>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49"/>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49"/>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49"/>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49"/>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49"/>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49"/>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49"/>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49"/>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49"/>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49"/>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49"/>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49"/>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49"/>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49"/>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49"/>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49"/>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49"/>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49"/>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49"/>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49"/>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49"/>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49"/>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49"/>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49"/>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49"/>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49"/>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8" name="Google Shape;8928;p49"/>
          <p:cNvGrpSpPr/>
          <p:nvPr/>
        </p:nvGrpSpPr>
        <p:grpSpPr>
          <a:xfrm>
            <a:off x="7546652" y="1819504"/>
            <a:ext cx="344321" cy="348155"/>
            <a:chOff x="7551264" y="1971904"/>
            <a:chExt cx="344321" cy="348155"/>
          </a:xfrm>
        </p:grpSpPr>
        <p:sp>
          <p:nvSpPr>
            <p:cNvPr id="8929" name="Google Shape;8929;p49"/>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49"/>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49"/>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49"/>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49"/>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49"/>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49"/>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49"/>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49"/>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49"/>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49"/>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49"/>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49"/>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49"/>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49"/>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49"/>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49"/>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49"/>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49"/>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8" name="Google Shape;8948;p49"/>
          <p:cNvGrpSpPr/>
          <p:nvPr/>
        </p:nvGrpSpPr>
        <p:grpSpPr>
          <a:xfrm>
            <a:off x="7988214" y="1365390"/>
            <a:ext cx="317431" cy="344584"/>
            <a:chOff x="7992826" y="1517790"/>
            <a:chExt cx="317431" cy="344584"/>
          </a:xfrm>
        </p:grpSpPr>
        <p:sp>
          <p:nvSpPr>
            <p:cNvPr id="8949" name="Google Shape;8949;p49"/>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49"/>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49"/>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49"/>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49"/>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49"/>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49"/>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49"/>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49"/>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49"/>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49"/>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49"/>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49"/>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49"/>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49"/>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49"/>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49"/>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66" name="Google Shape;8966;p49"/>
          <p:cNvGrpSpPr/>
          <p:nvPr/>
        </p:nvGrpSpPr>
        <p:grpSpPr>
          <a:xfrm>
            <a:off x="7987452" y="1819504"/>
            <a:ext cx="351621" cy="348103"/>
            <a:chOff x="7992065" y="1971904"/>
            <a:chExt cx="351621" cy="348103"/>
          </a:xfrm>
        </p:grpSpPr>
        <p:sp>
          <p:nvSpPr>
            <p:cNvPr id="8967" name="Google Shape;8967;p49"/>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49"/>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49"/>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49"/>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49"/>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49"/>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49"/>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49"/>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49"/>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49"/>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49"/>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49"/>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49"/>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49"/>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49"/>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2" name="Google Shape;8982;p49"/>
          <p:cNvGrpSpPr/>
          <p:nvPr/>
        </p:nvGrpSpPr>
        <p:grpSpPr>
          <a:xfrm>
            <a:off x="4906576" y="3641055"/>
            <a:ext cx="296580" cy="364935"/>
            <a:chOff x="4911189" y="3793455"/>
            <a:chExt cx="296580" cy="364935"/>
          </a:xfrm>
        </p:grpSpPr>
        <p:sp>
          <p:nvSpPr>
            <p:cNvPr id="8983" name="Google Shape;8983;p49"/>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49"/>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49"/>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49"/>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49"/>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49"/>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49"/>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49"/>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49"/>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49"/>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49"/>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49"/>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49"/>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49"/>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49"/>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49"/>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49"/>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49"/>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49"/>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49"/>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3" name="Google Shape;9003;p49"/>
          <p:cNvGrpSpPr/>
          <p:nvPr/>
        </p:nvGrpSpPr>
        <p:grpSpPr>
          <a:xfrm>
            <a:off x="5336820" y="3640871"/>
            <a:ext cx="330272" cy="329117"/>
            <a:chOff x="5341433" y="3793271"/>
            <a:chExt cx="330272" cy="329117"/>
          </a:xfrm>
        </p:grpSpPr>
        <p:sp>
          <p:nvSpPr>
            <p:cNvPr id="9004" name="Google Shape;9004;p49"/>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49"/>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49"/>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49"/>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49"/>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49"/>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49"/>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49"/>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49"/>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49"/>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49"/>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49"/>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49"/>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49"/>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49"/>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49"/>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0" name="Google Shape;9020;p49"/>
          <p:cNvGrpSpPr/>
          <p:nvPr/>
        </p:nvGrpSpPr>
        <p:grpSpPr>
          <a:xfrm>
            <a:off x="5739438" y="3613850"/>
            <a:ext cx="428511" cy="383186"/>
            <a:chOff x="5744051" y="3766250"/>
            <a:chExt cx="428511" cy="383186"/>
          </a:xfrm>
        </p:grpSpPr>
        <p:sp>
          <p:nvSpPr>
            <p:cNvPr id="9021" name="Google Shape;9021;p49"/>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49"/>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49"/>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49"/>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49"/>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49"/>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49"/>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49"/>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49"/>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49"/>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49"/>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49"/>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49"/>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49"/>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49"/>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49"/>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49"/>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8" name="Google Shape;9038;p49"/>
          <p:cNvGrpSpPr/>
          <p:nvPr/>
        </p:nvGrpSpPr>
        <p:grpSpPr>
          <a:xfrm>
            <a:off x="6674084" y="3640924"/>
            <a:ext cx="342824" cy="328985"/>
            <a:chOff x="6678697" y="3793324"/>
            <a:chExt cx="342824" cy="328985"/>
          </a:xfrm>
        </p:grpSpPr>
        <p:sp>
          <p:nvSpPr>
            <p:cNvPr id="9039" name="Google Shape;9039;p49"/>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49"/>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49"/>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49"/>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49"/>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49"/>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49"/>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49"/>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7" name="Google Shape;9047;p49"/>
          <p:cNvGrpSpPr/>
          <p:nvPr/>
        </p:nvGrpSpPr>
        <p:grpSpPr>
          <a:xfrm>
            <a:off x="7097291" y="3609622"/>
            <a:ext cx="398627" cy="392088"/>
            <a:chOff x="7101903" y="3762022"/>
            <a:chExt cx="398627" cy="392088"/>
          </a:xfrm>
        </p:grpSpPr>
        <p:sp>
          <p:nvSpPr>
            <p:cNvPr id="9048" name="Google Shape;9048;p49"/>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49"/>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49"/>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49"/>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49"/>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49"/>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49"/>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49"/>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49"/>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49"/>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49"/>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49"/>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49"/>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49"/>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49"/>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49"/>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49"/>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49"/>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49"/>
          <p:cNvGrpSpPr/>
          <p:nvPr/>
        </p:nvGrpSpPr>
        <p:grpSpPr>
          <a:xfrm>
            <a:off x="7536857" y="3641055"/>
            <a:ext cx="407897" cy="328985"/>
            <a:chOff x="7541469" y="3793455"/>
            <a:chExt cx="407897" cy="328985"/>
          </a:xfrm>
        </p:grpSpPr>
        <p:sp>
          <p:nvSpPr>
            <p:cNvPr id="9067" name="Google Shape;9067;p49"/>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49"/>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49"/>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49"/>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49"/>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49"/>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49"/>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49"/>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49"/>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49"/>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49"/>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49"/>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49"/>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49"/>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49"/>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49"/>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49"/>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49"/>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49"/>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49"/>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49"/>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49"/>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49"/>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49"/>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49"/>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49"/>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49"/>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49"/>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49"/>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49"/>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7" name="Google Shape;9097;p49"/>
          <p:cNvGrpSpPr/>
          <p:nvPr/>
        </p:nvGrpSpPr>
        <p:grpSpPr>
          <a:xfrm>
            <a:off x="5305676" y="2803912"/>
            <a:ext cx="432292" cy="264412"/>
            <a:chOff x="5310288" y="2956312"/>
            <a:chExt cx="432292" cy="264412"/>
          </a:xfrm>
        </p:grpSpPr>
        <p:sp>
          <p:nvSpPr>
            <p:cNvPr id="9098" name="Google Shape;9098;p49"/>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49"/>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49"/>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49"/>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49"/>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49"/>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49"/>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49"/>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49"/>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49"/>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49"/>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49"/>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49"/>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49"/>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49"/>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49"/>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49"/>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49"/>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49"/>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49"/>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49"/>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49"/>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49"/>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49"/>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49"/>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49"/>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49"/>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5" name="Google Shape;9125;p49"/>
          <p:cNvGrpSpPr/>
          <p:nvPr/>
        </p:nvGrpSpPr>
        <p:grpSpPr>
          <a:xfrm>
            <a:off x="4874434" y="2279920"/>
            <a:ext cx="398075" cy="340303"/>
            <a:chOff x="4879047" y="2432320"/>
            <a:chExt cx="398075" cy="340303"/>
          </a:xfrm>
        </p:grpSpPr>
        <p:sp>
          <p:nvSpPr>
            <p:cNvPr id="9126" name="Google Shape;9126;p49"/>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49"/>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49"/>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49"/>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49"/>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49"/>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49"/>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49"/>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49"/>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49"/>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49"/>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49"/>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49"/>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49"/>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49"/>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49"/>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49"/>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49"/>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49"/>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49"/>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49"/>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49"/>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49"/>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49"/>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49"/>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49"/>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2" name="Google Shape;9152;p49"/>
          <p:cNvGrpSpPr/>
          <p:nvPr/>
        </p:nvGrpSpPr>
        <p:grpSpPr>
          <a:xfrm>
            <a:off x="5384088" y="2241423"/>
            <a:ext cx="280982" cy="395896"/>
            <a:chOff x="5388701" y="2393823"/>
            <a:chExt cx="280982" cy="395896"/>
          </a:xfrm>
        </p:grpSpPr>
        <p:sp>
          <p:nvSpPr>
            <p:cNvPr id="9153" name="Google Shape;9153;p49"/>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49"/>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49"/>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49"/>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49"/>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49"/>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49"/>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49"/>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49"/>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49"/>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49"/>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4" name="Google Shape;9164;p49"/>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5" name="Google Shape;9165;p49"/>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6" name="Google Shape;9166;p49"/>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49"/>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49"/>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49"/>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0" name="Google Shape;9170;p49"/>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1" name="Google Shape;9171;p49"/>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49"/>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49"/>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49"/>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49"/>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49"/>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49"/>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49"/>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49"/>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49"/>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49"/>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49"/>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3" name="Google Shape;9183;p49"/>
          <p:cNvGrpSpPr/>
          <p:nvPr/>
        </p:nvGrpSpPr>
        <p:grpSpPr>
          <a:xfrm>
            <a:off x="5738677" y="2286722"/>
            <a:ext cx="444871" cy="316407"/>
            <a:chOff x="5743289" y="2439122"/>
            <a:chExt cx="444871" cy="316407"/>
          </a:xfrm>
        </p:grpSpPr>
        <p:sp>
          <p:nvSpPr>
            <p:cNvPr id="9184" name="Google Shape;9184;p49"/>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49"/>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49"/>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49"/>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49"/>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49"/>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49"/>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49"/>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49"/>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49"/>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49"/>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49"/>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49"/>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49"/>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49"/>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49"/>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49"/>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49"/>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49"/>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49"/>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49"/>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49"/>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49"/>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49"/>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49"/>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49"/>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49"/>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49"/>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49"/>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3" name="Google Shape;9213;p49"/>
          <p:cNvGrpSpPr/>
          <p:nvPr/>
        </p:nvGrpSpPr>
        <p:grpSpPr>
          <a:xfrm>
            <a:off x="6225747" y="2280183"/>
            <a:ext cx="351359" cy="363412"/>
            <a:chOff x="6230360" y="2432583"/>
            <a:chExt cx="351359" cy="363412"/>
          </a:xfrm>
        </p:grpSpPr>
        <p:sp>
          <p:nvSpPr>
            <p:cNvPr id="9214" name="Google Shape;9214;p49"/>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49"/>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49"/>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49"/>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49"/>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49"/>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49"/>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49"/>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49"/>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49"/>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49"/>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49"/>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49"/>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49"/>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49"/>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49"/>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49"/>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49"/>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49"/>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49"/>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49"/>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35" name="Google Shape;9235;p49"/>
          <p:cNvGrpSpPr/>
          <p:nvPr/>
        </p:nvGrpSpPr>
        <p:grpSpPr>
          <a:xfrm>
            <a:off x="6629364" y="2307152"/>
            <a:ext cx="387781" cy="286680"/>
            <a:chOff x="6633976" y="2459552"/>
            <a:chExt cx="387781" cy="286680"/>
          </a:xfrm>
        </p:grpSpPr>
        <p:sp>
          <p:nvSpPr>
            <p:cNvPr id="9236" name="Google Shape;9236;p49"/>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49"/>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49"/>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49"/>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49"/>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49"/>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49"/>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3" name="Google Shape;9243;p49"/>
          <p:cNvGrpSpPr/>
          <p:nvPr/>
        </p:nvGrpSpPr>
        <p:grpSpPr>
          <a:xfrm>
            <a:off x="7086498" y="2276165"/>
            <a:ext cx="376989" cy="348864"/>
            <a:chOff x="7091110" y="2428565"/>
            <a:chExt cx="376989" cy="348864"/>
          </a:xfrm>
        </p:grpSpPr>
        <p:sp>
          <p:nvSpPr>
            <p:cNvPr id="9244" name="Google Shape;9244;p49"/>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49"/>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49"/>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49"/>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49"/>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49"/>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49"/>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49"/>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49"/>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49"/>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49"/>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49"/>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49"/>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49"/>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49"/>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49"/>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49"/>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49"/>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49"/>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49"/>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49"/>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49"/>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49"/>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49"/>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49"/>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49"/>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49"/>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49"/>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49"/>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49"/>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49"/>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5" name="Google Shape;9275;p49"/>
          <p:cNvGrpSpPr/>
          <p:nvPr/>
        </p:nvGrpSpPr>
        <p:grpSpPr>
          <a:xfrm>
            <a:off x="7531815" y="2262825"/>
            <a:ext cx="369715" cy="375492"/>
            <a:chOff x="7536427" y="2415225"/>
            <a:chExt cx="369715" cy="375492"/>
          </a:xfrm>
        </p:grpSpPr>
        <p:sp>
          <p:nvSpPr>
            <p:cNvPr id="9276" name="Google Shape;9276;p49"/>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49"/>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49"/>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49"/>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49"/>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49"/>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49"/>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49"/>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49"/>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49"/>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49"/>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49"/>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49"/>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49"/>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49"/>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49"/>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49"/>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49"/>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49"/>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49"/>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49"/>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49"/>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49"/>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49"/>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49"/>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49"/>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49"/>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49"/>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49"/>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49"/>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49"/>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49"/>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49"/>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49"/>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49"/>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49"/>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49"/>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49"/>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4" name="Google Shape;9314;p49"/>
          <p:cNvGrpSpPr/>
          <p:nvPr/>
        </p:nvGrpSpPr>
        <p:grpSpPr>
          <a:xfrm>
            <a:off x="7976160" y="2276402"/>
            <a:ext cx="353381" cy="358160"/>
            <a:chOff x="7980773" y="2428802"/>
            <a:chExt cx="353381" cy="358160"/>
          </a:xfrm>
        </p:grpSpPr>
        <p:sp>
          <p:nvSpPr>
            <p:cNvPr id="9315" name="Google Shape;9315;p49"/>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49"/>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49"/>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49"/>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49"/>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49"/>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49"/>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49"/>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49"/>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49"/>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49"/>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49"/>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49"/>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49"/>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49"/>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49"/>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49"/>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49"/>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49"/>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49"/>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49"/>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49"/>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49"/>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49"/>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49"/>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49"/>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49"/>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49"/>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49"/>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49"/>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5" name="Google Shape;9345;p49"/>
          <p:cNvGrpSpPr/>
          <p:nvPr/>
        </p:nvGrpSpPr>
        <p:grpSpPr>
          <a:xfrm>
            <a:off x="4881445" y="4138840"/>
            <a:ext cx="346343" cy="343953"/>
            <a:chOff x="4886058" y="4291240"/>
            <a:chExt cx="346343" cy="343953"/>
          </a:xfrm>
        </p:grpSpPr>
        <p:sp>
          <p:nvSpPr>
            <p:cNvPr id="9346" name="Google Shape;9346;p49"/>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49"/>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49"/>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49"/>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49"/>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49"/>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49"/>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49"/>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49"/>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49"/>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49"/>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49"/>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49"/>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9" name="Google Shape;9359;p49"/>
          <p:cNvGrpSpPr/>
          <p:nvPr/>
        </p:nvGrpSpPr>
        <p:grpSpPr>
          <a:xfrm>
            <a:off x="5339604" y="4138656"/>
            <a:ext cx="304616" cy="343560"/>
            <a:chOff x="5344216" y="4291056"/>
            <a:chExt cx="304616" cy="343560"/>
          </a:xfrm>
        </p:grpSpPr>
        <p:sp>
          <p:nvSpPr>
            <p:cNvPr id="9360" name="Google Shape;9360;p49"/>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49"/>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49"/>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49"/>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49"/>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49"/>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49"/>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49"/>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49"/>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49"/>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49"/>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1" name="Google Shape;9371;p49"/>
          <p:cNvGrpSpPr/>
          <p:nvPr/>
        </p:nvGrpSpPr>
        <p:grpSpPr>
          <a:xfrm>
            <a:off x="6275387" y="4112022"/>
            <a:ext cx="204093" cy="343743"/>
            <a:chOff x="6271562" y="4290872"/>
            <a:chExt cx="204093" cy="343743"/>
          </a:xfrm>
        </p:grpSpPr>
        <p:sp>
          <p:nvSpPr>
            <p:cNvPr id="9372" name="Google Shape;9372;p49"/>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49"/>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49"/>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49"/>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49"/>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49"/>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49"/>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49"/>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49"/>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49"/>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49"/>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49"/>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4" name="Google Shape;9384;p49"/>
          <p:cNvGrpSpPr/>
          <p:nvPr/>
        </p:nvGrpSpPr>
        <p:grpSpPr>
          <a:xfrm>
            <a:off x="6634878" y="4176838"/>
            <a:ext cx="344085" cy="267195"/>
            <a:chOff x="6639491" y="4329238"/>
            <a:chExt cx="344085" cy="267195"/>
          </a:xfrm>
        </p:grpSpPr>
        <p:sp>
          <p:nvSpPr>
            <p:cNvPr id="9385" name="Google Shape;9385;p49"/>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49"/>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49"/>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49"/>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49"/>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49"/>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49"/>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49"/>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49"/>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49"/>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49"/>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49"/>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49"/>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49"/>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49"/>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49"/>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49"/>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49"/>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3" name="Google Shape;9403;p49"/>
          <p:cNvGrpSpPr/>
          <p:nvPr/>
        </p:nvGrpSpPr>
        <p:grpSpPr>
          <a:xfrm>
            <a:off x="7128724" y="4138656"/>
            <a:ext cx="232979" cy="343560"/>
            <a:chOff x="7133336" y="4291056"/>
            <a:chExt cx="232979" cy="343560"/>
          </a:xfrm>
        </p:grpSpPr>
        <p:sp>
          <p:nvSpPr>
            <p:cNvPr id="9404" name="Google Shape;9404;p49"/>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49"/>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49"/>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49"/>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49"/>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49"/>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49"/>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49"/>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49"/>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49"/>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49"/>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49"/>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49"/>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49"/>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49"/>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49"/>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49"/>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1" name="Google Shape;9421;p49"/>
          <p:cNvGrpSpPr/>
          <p:nvPr/>
        </p:nvGrpSpPr>
        <p:grpSpPr>
          <a:xfrm>
            <a:off x="7566767" y="4138656"/>
            <a:ext cx="232979" cy="343560"/>
            <a:chOff x="7571379" y="4291056"/>
            <a:chExt cx="232979" cy="343560"/>
          </a:xfrm>
        </p:grpSpPr>
        <p:sp>
          <p:nvSpPr>
            <p:cNvPr id="9422" name="Google Shape;9422;p49"/>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49"/>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49"/>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49"/>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49"/>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49"/>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49"/>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49"/>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49"/>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49"/>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49"/>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49"/>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49"/>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49"/>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49"/>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49"/>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8" name="Google Shape;9438;p49"/>
          <p:cNvGrpSpPr/>
          <p:nvPr/>
        </p:nvGrpSpPr>
        <p:grpSpPr>
          <a:xfrm>
            <a:off x="6661768" y="3195475"/>
            <a:ext cx="295819" cy="370712"/>
            <a:chOff x="6666381" y="3347875"/>
            <a:chExt cx="295819" cy="370712"/>
          </a:xfrm>
        </p:grpSpPr>
        <p:sp>
          <p:nvSpPr>
            <p:cNvPr id="9439" name="Google Shape;9439;p49"/>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49"/>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49"/>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49"/>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49"/>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49"/>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49"/>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49"/>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49"/>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49"/>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49"/>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49"/>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49"/>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49"/>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49"/>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49"/>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49"/>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49"/>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49"/>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49"/>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49"/>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49"/>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49"/>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49"/>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49"/>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49"/>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49"/>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49"/>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49"/>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49"/>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49"/>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49"/>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49"/>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49"/>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49"/>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49"/>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49"/>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49"/>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49"/>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49"/>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9" name="Google Shape;9479;p49"/>
          <p:cNvGrpSpPr/>
          <p:nvPr/>
        </p:nvGrpSpPr>
        <p:grpSpPr>
          <a:xfrm>
            <a:off x="4873147" y="2735059"/>
            <a:ext cx="389567" cy="390329"/>
            <a:chOff x="4877760" y="2887459"/>
            <a:chExt cx="389567" cy="390329"/>
          </a:xfrm>
        </p:grpSpPr>
        <p:sp>
          <p:nvSpPr>
            <p:cNvPr id="9480" name="Google Shape;9480;p49"/>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49"/>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49"/>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49"/>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49"/>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49"/>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49"/>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49"/>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49"/>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49"/>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49"/>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49"/>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49"/>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49"/>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49"/>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49"/>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49"/>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49"/>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49"/>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49"/>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49"/>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49"/>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49"/>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49"/>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49"/>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49"/>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49"/>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49"/>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49"/>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49"/>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49"/>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49"/>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49"/>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49"/>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49"/>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49"/>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49"/>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49"/>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49"/>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49"/>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49"/>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49"/>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49"/>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49"/>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4" name="Google Shape;9524;p49"/>
          <p:cNvSpPr/>
          <p:nvPr/>
        </p:nvSpPr>
        <p:spPr>
          <a:xfrm>
            <a:off x="5906557" y="27352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49"/>
          <p:cNvSpPr/>
          <p:nvPr/>
        </p:nvSpPr>
        <p:spPr>
          <a:xfrm>
            <a:off x="5906557" y="27352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49"/>
          <p:cNvSpPr/>
          <p:nvPr/>
        </p:nvSpPr>
        <p:spPr>
          <a:xfrm>
            <a:off x="5793482" y="29929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49"/>
          <p:cNvSpPr/>
          <p:nvPr/>
        </p:nvSpPr>
        <p:spPr>
          <a:xfrm>
            <a:off x="5793219" y="29931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49"/>
          <p:cNvSpPr/>
          <p:nvPr/>
        </p:nvSpPr>
        <p:spPr>
          <a:xfrm>
            <a:off x="5774627" y="30765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9" name="Google Shape;9529;p49"/>
          <p:cNvGrpSpPr/>
          <p:nvPr/>
        </p:nvGrpSpPr>
        <p:grpSpPr>
          <a:xfrm>
            <a:off x="5774627" y="2735295"/>
            <a:ext cx="314411" cy="389830"/>
            <a:chOff x="5779239" y="2887695"/>
            <a:chExt cx="314411" cy="389830"/>
          </a:xfrm>
        </p:grpSpPr>
        <p:sp>
          <p:nvSpPr>
            <p:cNvPr id="9530" name="Google Shape;9530;p49"/>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49"/>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49"/>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49"/>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49"/>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49"/>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49"/>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49"/>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49"/>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49"/>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49"/>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49"/>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49"/>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49"/>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49"/>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49"/>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49"/>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49"/>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49"/>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49"/>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49"/>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49"/>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49"/>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49"/>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49"/>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49"/>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49"/>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49"/>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49"/>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49"/>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49"/>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49"/>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49"/>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49"/>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49"/>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49"/>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49"/>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49"/>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49"/>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49"/>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49"/>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49"/>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49"/>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49"/>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4" name="Google Shape;9574;p49"/>
          <p:cNvGrpSpPr/>
          <p:nvPr/>
        </p:nvGrpSpPr>
        <p:grpSpPr>
          <a:xfrm>
            <a:off x="6185517" y="2788577"/>
            <a:ext cx="389830" cy="283004"/>
            <a:chOff x="6190130" y="2940977"/>
            <a:chExt cx="389830" cy="283004"/>
          </a:xfrm>
        </p:grpSpPr>
        <p:sp>
          <p:nvSpPr>
            <p:cNvPr id="9575" name="Google Shape;9575;p49"/>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49"/>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49"/>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49"/>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49"/>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49"/>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49"/>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49"/>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49"/>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49"/>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49"/>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49"/>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49"/>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49"/>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49"/>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49"/>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49"/>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49"/>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49"/>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49"/>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49"/>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49"/>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49"/>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49"/>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49"/>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49"/>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49"/>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49"/>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49"/>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49"/>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5" name="Google Shape;9605;p49"/>
          <p:cNvGrpSpPr/>
          <p:nvPr/>
        </p:nvGrpSpPr>
        <p:grpSpPr>
          <a:xfrm>
            <a:off x="6629364" y="2747874"/>
            <a:ext cx="389803" cy="364673"/>
            <a:chOff x="6633976" y="2900274"/>
            <a:chExt cx="389803" cy="364673"/>
          </a:xfrm>
        </p:grpSpPr>
        <p:sp>
          <p:nvSpPr>
            <p:cNvPr id="9606" name="Google Shape;9606;p49"/>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49"/>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49"/>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49"/>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49"/>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49"/>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49"/>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3" name="Google Shape;9613;p49"/>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49"/>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49"/>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49"/>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49"/>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49"/>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49"/>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49"/>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49"/>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49"/>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3" name="Google Shape;9623;p49"/>
          <p:cNvGrpSpPr/>
          <p:nvPr/>
        </p:nvGrpSpPr>
        <p:grpSpPr>
          <a:xfrm>
            <a:off x="7513223" y="2733037"/>
            <a:ext cx="364935" cy="382529"/>
            <a:chOff x="7517835" y="2885437"/>
            <a:chExt cx="364935" cy="382529"/>
          </a:xfrm>
        </p:grpSpPr>
        <p:sp>
          <p:nvSpPr>
            <p:cNvPr id="9624" name="Google Shape;9624;p49"/>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49"/>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49"/>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49"/>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49"/>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49"/>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49"/>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49"/>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49"/>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49"/>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49"/>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49"/>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49"/>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49"/>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49"/>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49"/>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49"/>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49"/>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49"/>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49"/>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49"/>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49"/>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49"/>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49"/>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49"/>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49"/>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49"/>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49"/>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49"/>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49"/>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49"/>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49"/>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49"/>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49"/>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49"/>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49"/>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49"/>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1" name="Google Shape;9661;p49"/>
          <p:cNvGrpSpPr/>
          <p:nvPr/>
        </p:nvGrpSpPr>
        <p:grpSpPr>
          <a:xfrm>
            <a:off x="7082979" y="2734744"/>
            <a:ext cx="358160" cy="385602"/>
            <a:chOff x="7087591" y="2887144"/>
            <a:chExt cx="358160" cy="385602"/>
          </a:xfrm>
        </p:grpSpPr>
        <p:sp>
          <p:nvSpPr>
            <p:cNvPr id="9662" name="Google Shape;9662;p49"/>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49"/>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49"/>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49"/>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49"/>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49"/>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49"/>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49"/>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49"/>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49"/>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49"/>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49"/>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49"/>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49"/>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49"/>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49"/>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49"/>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49"/>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49"/>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1" name="Google Shape;9681;p49"/>
          <p:cNvGrpSpPr/>
          <p:nvPr/>
        </p:nvGrpSpPr>
        <p:grpSpPr>
          <a:xfrm>
            <a:off x="7946749" y="2733037"/>
            <a:ext cx="382529" cy="382529"/>
            <a:chOff x="7951362" y="2885437"/>
            <a:chExt cx="382529" cy="382529"/>
          </a:xfrm>
        </p:grpSpPr>
        <p:sp>
          <p:nvSpPr>
            <p:cNvPr id="9682" name="Google Shape;9682;p49"/>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49"/>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49"/>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49"/>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49"/>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49"/>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49"/>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49"/>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49"/>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1" name="Google Shape;9691;p49"/>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2" name="Google Shape;9692;p49"/>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49"/>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49"/>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49"/>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49"/>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49"/>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49"/>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49"/>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49"/>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49"/>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49"/>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49"/>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49"/>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49"/>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49"/>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49"/>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49"/>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49"/>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49"/>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49"/>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49"/>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49"/>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49"/>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49"/>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49"/>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49"/>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49"/>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49"/>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49"/>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49"/>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49"/>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49"/>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49"/>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49"/>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49"/>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49"/>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49"/>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49"/>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49"/>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1" name="Google Shape;9731;p49"/>
          <p:cNvGrpSpPr/>
          <p:nvPr/>
        </p:nvGrpSpPr>
        <p:grpSpPr>
          <a:xfrm>
            <a:off x="8049793" y="3662089"/>
            <a:ext cx="276964" cy="336601"/>
            <a:chOff x="8054406" y="3814489"/>
            <a:chExt cx="276964" cy="336601"/>
          </a:xfrm>
        </p:grpSpPr>
        <p:sp>
          <p:nvSpPr>
            <p:cNvPr id="9732" name="Google Shape;9732;p49"/>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49"/>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49"/>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49"/>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49"/>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49"/>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49"/>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49"/>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49"/>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1" name="Google Shape;9741;p49"/>
          <p:cNvGrpSpPr/>
          <p:nvPr/>
        </p:nvGrpSpPr>
        <p:grpSpPr>
          <a:xfrm>
            <a:off x="7932175" y="4142674"/>
            <a:ext cx="378249" cy="335524"/>
            <a:chOff x="7936787" y="4295074"/>
            <a:chExt cx="378249" cy="335524"/>
          </a:xfrm>
        </p:grpSpPr>
        <p:sp>
          <p:nvSpPr>
            <p:cNvPr id="9742" name="Google Shape;9742;p49"/>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49"/>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49"/>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49"/>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49"/>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49"/>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49"/>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49"/>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49"/>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49"/>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49"/>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49"/>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49"/>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49"/>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49"/>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49"/>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58" name="Google Shape;9758;p49"/>
          <p:cNvGrpSpPr/>
          <p:nvPr/>
        </p:nvGrpSpPr>
        <p:grpSpPr>
          <a:xfrm>
            <a:off x="4881445" y="1813490"/>
            <a:ext cx="388569" cy="388307"/>
            <a:chOff x="4886058" y="1965890"/>
            <a:chExt cx="388569" cy="388307"/>
          </a:xfrm>
        </p:grpSpPr>
        <p:sp>
          <p:nvSpPr>
            <p:cNvPr id="9759" name="Google Shape;9759;p49"/>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49"/>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49"/>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49"/>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49"/>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49"/>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49"/>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49"/>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49"/>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49"/>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49"/>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70" name="Google Shape;9770;p49"/>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9771" name="Google Shape;9771;p49"/>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775" name="Shape 9775"/>
        <p:cNvGrpSpPr/>
        <p:nvPr/>
      </p:nvGrpSpPr>
      <p:grpSpPr>
        <a:xfrm>
          <a:off x="0" y="0"/>
          <a:ext cx="0" cy="0"/>
          <a:chOff x="0" y="0"/>
          <a:chExt cx="0" cy="0"/>
        </a:xfrm>
      </p:grpSpPr>
      <p:grpSp>
        <p:nvGrpSpPr>
          <p:cNvPr id="9776" name="Google Shape;9776;p50"/>
          <p:cNvGrpSpPr/>
          <p:nvPr/>
        </p:nvGrpSpPr>
        <p:grpSpPr>
          <a:xfrm>
            <a:off x="1738624" y="3196252"/>
            <a:ext cx="292801" cy="359258"/>
            <a:chOff x="1765162" y="3346789"/>
            <a:chExt cx="292801" cy="359258"/>
          </a:xfrm>
        </p:grpSpPr>
        <p:sp>
          <p:nvSpPr>
            <p:cNvPr id="9777" name="Google Shape;9777;p50"/>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50"/>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50"/>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50"/>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50"/>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50"/>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50"/>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50"/>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50"/>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50"/>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50"/>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50"/>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50"/>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50"/>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50"/>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2" name="Google Shape;9792;p50"/>
          <p:cNvGrpSpPr/>
          <p:nvPr/>
        </p:nvGrpSpPr>
        <p:grpSpPr>
          <a:xfrm>
            <a:off x="3051095" y="2294466"/>
            <a:ext cx="358996" cy="296309"/>
            <a:chOff x="3077632" y="2445004"/>
            <a:chExt cx="358996" cy="296309"/>
          </a:xfrm>
        </p:grpSpPr>
        <p:sp>
          <p:nvSpPr>
            <p:cNvPr id="9793" name="Google Shape;9793;p50"/>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50"/>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50"/>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50"/>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50"/>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50"/>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50"/>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50"/>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50"/>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50"/>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50"/>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50"/>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50"/>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50"/>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50"/>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50"/>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50"/>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50"/>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50"/>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50"/>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50"/>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50"/>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50"/>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50"/>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50"/>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50"/>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9" name="Google Shape;9819;p50"/>
          <p:cNvGrpSpPr/>
          <p:nvPr/>
        </p:nvGrpSpPr>
        <p:grpSpPr>
          <a:xfrm>
            <a:off x="2608699" y="2281243"/>
            <a:ext cx="359232" cy="323018"/>
            <a:chOff x="2635237" y="2431780"/>
            <a:chExt cx="359232" cy="323018"/>
          </a:xfrm>
        </p:grpSpPr>
        <p:sp>
          <p:nvSpPr>
            <p:cNvPr id="9820" name="Google Shape;9820;p50"/>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50"/>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50"/>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50"/>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50"/>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50"/>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50"/>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50"/>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50"/>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50"/>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50"/>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50"/>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50"/>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50"/>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50"/>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35" name="Google Shape;9835;p50"/>
          <p:cNvGrpSpPr/>
          <p:nvPr/>
        </p:nvGrpSpPr>
        <p:grpSpPr>
          <a:xfrm>
            <a:off x="3985114" y="3617594"/>
            <a:ext cx="373189" cy="358944"/>
            <a:chOff x="4011651" y="3768132"/>
            <a:chExt cx="373189" cy="358944"/>
          </a:xfrm>
        </p:grpSpPr>
        <p:sp>
          <p:nvSpPr>
            <p:cNvPr id="9836" name="Google Shape;9836;p50"/>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50"/>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50"/>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50"/>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50"/>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50"/>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50"/>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50"/>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50"/>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50"/>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6" name="Google Shape;9846;p50"/>
          <p:cNvGrpSpPr/>
          <p:nvPr/>
        </p:nvGrpSpPr>
        <p:grpSpPr>
          <a:xfrm>
            <a:off x="2163031" y="1811065"/>
            <a:ext cx="364993" cy="359049"/>
            <a:chOff x="2189568" y="1961603"/>
            <a:chExt cx="364993" cy="359049"/>
          </a:xfrm>
        </p:grpSpPr>
        <p:sp>
          <p:nvSpPr>
            <p:cNvPr id="9847" name="Google Shape;9847;p50"/>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50"/>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50"/>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50"/>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50"/>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50"/>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50"/>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50"/>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50"/>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50"/>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50"/>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50"/>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50"/>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50"/>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50"/>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50"/>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3" name="Google Shape;9863;p50"/>
          <p:cNvGrpSpPr/>
          <p:nvPr/>
        </p:nvGrpSpPr>
        <p:grpSpPr>
          <a:xfrm>
            <a:off x="2166539" y="2269434"/>
            <a:ext cx="378426" cy="346323"/>
            <a:chOff x="2193077" y="2419971"/>
            <a:chExt cx="378426" cy="346323"/>
          </a:xfrm>
        </p:grpSpPr>
        <p:sp>
          <p:nvSpPr>
            <p:cNvPr id="9864" name="Google Shape;9864;p50"/>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50"/>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50"/>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50"/>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50"/>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50"/>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50"/>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50"/>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50"/>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50"/>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50"/>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50"/>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50"/>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50"/>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50"/>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50"/>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50"/>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50"/>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50"/>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50"/>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50"/>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50"/>
          <p:cNvGrpSpPr/>
          <p:nvPr/>
        </p:nvGrpSpPr>
        <p:grpSpPr>
          <a:xfrm>
            <a:off x="835084" y="2731232"/>
            <a:ext cx="276802" cy="367140"/>
            <a:chOff x="861622" y="2881770"/>
            <a:chExt cx="276802" cy="367140"/>
          </a:xfrm>
        </p:grpSpPr>
        <p:sp>
          <p:nvSpPr>
            <p:cNvPr id="9886" name="Google Shape;9886;p50"/>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50"/>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50"/>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50"/>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50"/>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50"/>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50"/>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50"/>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50"/>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50"/>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50"/>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50"/>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50"/>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50"/>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50"/>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50"/>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50"/>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50"/>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50"/>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50"/>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50"/>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50"/>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8" name="Google Shape;9908;p50"/>
          <p:cNvGrpSpPr/>
          <p:nvPr/>
        </p:nvGrpSpPr>
        <p:grpSpPr>
          <a:xfrm>
            <a:off x="3941647" y="2731154"/>
            <a:ext cx="369444" cy="367140"/>
            <a:chOff x="3968184" y="2881691"/>
            <a:chExt cx="369444" cy="367140"/>
          </a:xfrm>
        </p:grpSpPr>
        <p:sp>
          <p:nvSpPr>
            <p:cNvPr id="9909" name="Google Shape;9909;p50"/>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50"/>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50"/>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50"/>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50"/>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50"/>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50"/>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50"/>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50"/>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50"/>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50"/>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50"/>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50"/>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50"/>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50"/>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50"/>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50"/>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50"/>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50"/>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50"/>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50"/>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50"/>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50"/>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50"/>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3" name="Google Shape;9933;p50"/>
          <p:cNvGrpSpPr/>
          <p:nvPr/>
        </p:nvGrpSpPr>
        <p:grpSpPr>
          <a:xfrm>
            <a:off x="3487258" y="2731546"/>
            <a:ext cx="371487" cy="366826"/>
            <a:chOff x="3513796" y="2882084"/>
            <a:chExt cx="371487" cy="366826"/>
          </a:xfrm>
        </p:grpSpPr>
        <p:sp>
          <p:nvSpPr>
            <p:cNvPr id="9934" name="Google Shape;9934;p50"/>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50"/>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50"/>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50"/>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50"/>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50"/>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50"/>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50"/>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50"/>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50"/>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50"/>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50"/>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50"/>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50"/>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50"/>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50"/>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50"/>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50"/>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50"/>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50"/>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50"/>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50"/>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50"/>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50"/>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50"/>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50"/>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50"/>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50"/>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50"/>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50"/>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50"/>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50"/>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50"/>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50"/>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50"/>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50"/>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50"/>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50"/>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50"/>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50"/>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50"/>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50"/>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50"/>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50"/>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50"/>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50"/>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50"/>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50"/>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50"/>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3" name="Google Shape;9983;p50"/>
          <p:cNvGrpSpPr/>
          <p:nvPr/>
        </p:nvGrpSpPr>
        <p:grpSpPr>
          <a:xfrm>
            <a:off x="847077" y="1349738"/>
            <a:ext cx="335011" cy="359232"/>
            <a:chOff x="873615" y="1500275"/>
            <a:chExt cx="335011" cy="359232"/>
          </a:xfrm>
        </p:grpSpPr>
        <p:sp>
          <p:nvSpPr>
            <p:cNvPr id="9984" name="Google Shape;9984;p50"/>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50"/>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50"/>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50"/>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50"/>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50"/>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50"/>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50"/>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50"/>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50"/>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50"/>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5" name="Google Shape;9995;p50"/>
          <p:cNvGrpSpPr/>
          <p:nvPr/>
        </p:nvGrpSpPr>
        <p:grpSpPr>
          <a:xfrm>
            <a:off x="2175521" y="3196199"/>
            <a:ext cx="337158" cy="359311"/>
            <a:chOff x="2202058" y="3346737"/>
            <a:chExt cx="337158" cy="359311"/>
          </a:xfrm>
        </p:grpSpPr>
        <p:sp>
          <p:nvSpPr>
            <p:cNvPr id="9996" name="Google Shape;9996;p50"/>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50"/>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50"/>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50"/>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50"/>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50"/>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50"/>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50"/>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50"/>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5" name="Google Shape;10005;p50"/>
          <p:cNvGrpSpPr/>
          <p:nvPr/>
        </p:nvGrpSpPr>
        <p:grpSpPr>
          <a:xfrm>
            <a:off x="2196521" y="3667634"/>
            <a:ext cx="359232" cy="306050"/>
            <a:chOff x="2223059" y="3818172"/>
            <a:chExt cx="359232" cy="306050"/>
          </a:xfrm>
        </p:grpSpPr>
        <p:sp>
          <p:nvSpPr>
            <p:cNvPr id="10006" name="Google Shape;10006;p50"/>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50"/>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50"/>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50"/>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50"/>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50"/>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50"/>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50"/>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50"/>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5" name="Google Shape;10015;p50"/>
          <p:cNvGrpSpPr/>
          <p:nvPr/>
        </p:nvGrpSpPr>
        <p:grpSpPr>
          <a:xfrm>
            <a:off x="1699451" y="1841283"/>
            <a:ext cx="378426" cy="298509"/>
            <a:chOff x="1725989" y="1991820"/>
            <a:chExt cx="378426" cy="298509"/>
          </a:xfrm>
        </p:grpSpPr>
        <p:sp>
          <p:nvSpPr>
            <p:cNvPr id="10016" name="Google Shape;10016;p50"/>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50"/>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50"/>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50"/>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50"/>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50"/>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50"/>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50"/>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50"/>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50"/>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50"/>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50"/>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8" name="Google Shape;10028;p50"/>
          <p:cNvGrpSpPr/>
          <p:nvPr/>
        </p:nvGrpSpPr>
        <p:grpSpPr>
          <a:xfrm>
            <a:off x="1741871" y="3641213"/>
            <a:ext cx="367978" cy="359075"/>
            <a:chOff x="1768409" y="3791751"/>
            <a:chExt cx="367978" cy="359075"/>
          </a:xfrm>
        </p:grpSpPr>
        <p:sp>
          <p:nvSpPr>
            <p:cNvPr id="10029" name="Google Shape;10029;p50"/>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50"/>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50"/>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50"/>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50"/>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50"/>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50"/>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50"/>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50"/>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50"/>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50"/>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50"/>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50"/>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2" name="Google Shape;10042;p50"/>
          <p:cNvGrpSpPr/>
          <p:nvPr/>
        </p:nvGrpSpPr>
        <p:grpSpPr>
          <a:xfrm>
            <a:off x="2642426" y="3640768"/>
            <a:ext cx="358735" cy="359311"/>
            <a:chOff x="2668963" y="3791306"/>
            <a:chExt cx="358735" cy="359311"/>
          </a:xfrm>
        </p:grpSpPr>
        <p:sp>
          <p:nvSpPr>
            <p:cNvPr id="10043" name="Google Shape;10043;p50"/>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50"/>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50"/>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50"/>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50"/>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50"/>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50"/>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50"/>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50"/>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50"/>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50"/>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50"/>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50"/>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50"/>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50"/>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50"/>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9" name="Google Shape;10059;p50"/>
          <p:cNvGrpSpPr/>
          <p:nvPr/>
        </p:nvGrpSpPr>
        <p:grpSpPr>
          <a:xfrm>
            <a:off x="823144" y="1844660"/>
            <a:ext cx="363893" cy="291727"/>
            <a:chOff x="849682" y="1995198"/>
            <a:chExt cx="363893" cy="291727"/>
          </a:xfrm>
        </p:grpSpPr>
        <p:sp>
          <p:nvSpPr>
            <p:cNvPr id="10060" name="Google Shape;10060;p50"/>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50"/>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50"/>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50"/>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50"/>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50"/>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50"/>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50"/>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50"/>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50"/>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50"/>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50"/>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50"/>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50"/>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50"/>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50"/>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50"/>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50"/>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8" name="Google Shape;10078;p50"/>
          <p:cNvGrpSpPr/>
          <p:nvPr/>
        </p:nvGrpSpPr>
        <p:grpSpPr>
          <a:xfrm>
            <a:off x="3038893" y="1839528"/>
            <a:ext cx="378190" cy="302044"/>
            <a:chOff x="3065430" y="1990066"/>
            <a:chExt cx="378190" cy="302044"/>
          </a:xfrm>
        </p:grpSpPr>
        <p:sp>
          <p:nvSpPr>
            <p:cNvPr id="10079" name="Google Shape;10079;p50"/>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50"/>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50"/>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50"/>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50"/>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50"/>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50"/>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50"/>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50"/>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50"/>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50"/>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90" name="Google Shape;10090;p50"/>
          <p:cNvGrpSpPr/>
          <p:nvPr/>
        </p:nvGrpSpPr>
        <p:grpSpPr>
          <a:xfrm>
            <a:off x="3541697" y="3640873"/>
            <a:ext cx="347501" cy="359284"/>
            <a:chOff x="3568234" y="3791410"/>
            <a:chExt cx="347501" cy="359284"/>
          </a:xfrm>
        </p:grpSpPr>
        <p:sp>
          <p:nvSpPr>
            <p:cNvPr id="10091" name="Google Shape;10091;p50"/>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50"/>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50"/>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50"/>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50"/>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50"/>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50"/>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50"/>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50"/>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50"/>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50"/>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2" name="Google Shape;10102;p50"/>
          <p:cNvGrpSpPr/>
          <p:nvPr/>
        </p:nvGrpSpPr>
        <p:grpSpPr>
          <a:xfrm>
            <a:off x="1733387" y="1350550"/>
            <a:ext cx="347004" cy="358420"/>
            <a:chOff x="1759925" y="1501087"/>
            <a:chExt cx="347004" cy="358420"/>
          </a:xfrm>
        </p:grpSpPr>
        <p:sp>
          <p:nvSpPr>
            <p:cNvPr id="10103" name="Google Shape;10103;p50"/>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50"/>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50"/>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50"/>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50"/>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50"/>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50"/>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50"/>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50"/>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50"/>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50"/>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50"/>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50"/>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50"/>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50"/>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50"/>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50"/>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50"/>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50"/>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50"/>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50"/>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50"/>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50"/>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50"/>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50"/>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50"/>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50"/>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0" name="Google Shape;10130;p50"/>
          <p:cNvGrpSpPr/>
          <p:nvPr/>
        </p:nvGrpSpPr>
        <p:grpSpPr>
          <a:xfrm>
            <a:off x="3492757" y="2263123"/>
            <a:ext cx="360227" cy="359311"/>
            <a:chOff x="3519295" y="2413660"/>
            <a:chExt cx="360227" cy="359311"/>
          </a:xfrm>
        </p:grpSpPr>
        <p:sp>
          <p:nvSpPr>
            <p:cNvPr id="10131" name="Google Shape;10131;p50"/>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50"/>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50"/>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50"/>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50"/>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50"/>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50"/>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50"/>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50"/>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50"/>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50"/>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50"/>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50"/>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50"/>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50"/>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50"/>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50"/>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50"/>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50"/>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50"/>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50"/>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50"/>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50"/>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50"/>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50"/>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50"/>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50"/>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50"/>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50"/>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50"/>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50"/>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50"/>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50"/>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50"/>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50"/>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6" name="Google Shape;10166;p50"/>
          <p:cNvGrpSpPr/>
          <p:nvPr/>
        </p:nvGrpSpPr>
        <p:grpSpPr>
          <a:xfrm>
            <a:off x="1303717" y="3695181"/>
            <a:ext cx="358996" cy="250774"/>
            <a:chOff x="1330255" y="3845718"/>
            <a:chExt cx="358996" cy="250774"/>
          </a:xfrm>
        </p:grpSpPr>
        <p:sp>
          <p:nvSpPr>
            <p:cNvPr id="10167" name="Google Shape;10167;p50"/>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50"/>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50"/>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50"/>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50"/>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50"/>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50"/>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50"/>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50"/>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50"/>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7" name="Google Shape;10177;p50"/>
          <p:cNvGrpSpPr/>
          <p:nvPr/>
        </p:nvGrpSpPr>
        <p:grpSpPr>
          <a:xfrm>
            <a:off x="3088566" y="3640847"/>
            <a:ext cx="373424" cy="359311"/>
            <a:chOff x="3115103" y="3791384"/>
            <a:chExt cx="373424" cy="359311"/>
          </a:xfrm>
        </p:grpSpPr>
        <p:sp>
          <p:nvSpPr>
            <p:cNvPr id="10178" name="Google Shape;10178;p50"/>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50"/>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50"/>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50"/>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50"/>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50"/>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50"/>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50"/>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50"/>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50"/>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50"/>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50"/>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50"/>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50"/>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2" name="Google Shape;10192;p50"/>
          <p:cNvGrpSpPr/>
          <p:nvPr/>
        </p:nvGrpSpPr>
        <p:grpSpPr>
          <a:xfrm>
            <a:off x="857316" y="3642104"/>
            <a:ext cx="378190" cy="357059"/>
            <a:chOff x="883853" y="3792641"/>
            <a:chExt cx="378190" cy="357059"/>
          </a:xfrm>
        </p:grpSpPr>
        <p:sp>
          <p:nvSpPr>
            <p:cNvPr id="10193" name="Google Shape;10193;p50"/>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50"/>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50"/>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50"/>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50"/>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50"/>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50"/>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50"/>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50"/>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50"/>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50"/>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50"/>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50"/>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50"/>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50"/>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50"/>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50"/>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50"/>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50"/>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50"/>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50"/>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50"/>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50"/>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50"/>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50"/>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50"/>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9" name="Google Shape;10219;p50"/>
          <p:cNvGrpSpPr/>
          <p:nvPr/>
        </p:nvGrpSpPr>
        <p:grpSpPr>
          <a:xfrm>
            <a:off x="3907659" y="2334268"/>
            <a:ext cx="401207" cy="214036"/>
            <a:chOff x="3934196" y="2484805"/>
            <a:chExt cx="401207" cy="214036"/>
          </a:xfrm>
        </p:grpSpPr>
        <p:sp>
          <p:nvSpPr>
            <p:cNvPr id="10220" name="Google Shape;10220;p50"/>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50"/>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50"/>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50"/>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50"/>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5" name="Google Shape;10225;p50"/>
          <p:cNvGrpSpPr/>
          <p:nvPr/>
        </p:nvGrpSpPr>
        <p:grpSpPr>
          <a:xfrm>
            <a:off x="3973357" y="1349659"/>
            <a:ext cx="342474" cy="359232"/>
            <a:chOff x="3999894" y="1500197"/>
            <a:chExt cx="342474" cy="359232"/>
          </a:xfrm>
        </p:grpSpPr>
        <p:sp>
          <p:nvSpPr>
            <p:cNvPr id="10226" name="Google Shape;10226;p50"/>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50"/>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50"/>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50"/>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50"/>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50"/>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50"/>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50"/>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50"/>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50"/>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6" name="Google Shape;10236;p50"/>
          <p:cNvGrpSpPr/>
          <p:nvPr/>
        </p:nvGrpSpPr>
        <p:grpSpPr>
          <a:xfrm>
            <a:off x="2207257" y="2731625"/>
            <a:ext cx="232601" cy="366747"/>
            <a:chOff x="2233795" y="2882162"/>
            <a:chExt cx="232601" cy="366747"/>
          </a:xfrm>
        </p:grpSpPr>
        <p:sp>
          <p:nvSpPr>
            <p:cNvPr id="10237" name="Google Shape;10237;p50"/>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50"/>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50"/>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50"/>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50"/>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50"/>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50"/>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50"/>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50"/>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50"/>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50"/>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50"/>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50"/>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50"/>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50"/>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50"/>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50"/>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50"/>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5" name="Google Shape;10255;p50"/>
          <p:cNvGrpSpPr/>
          <p:nvPr/>
        </p:nvGrpSpPr>
        <p:grpSpPr>
          <a:xfrm>
            <a:off x="3497235" y="3253885"/>
            <a:ext cx="362008" cy="244175"/>
            <a:chOff x="3523772" y="3404422"/>
            <a:chExt cx="362008" cy="244175"/>
          </a:xfrm>
        </p:grpSpPr>
        <p:sp>
          <p:nvSpPr>
            <p:cNvPr id="10256" name="Google Shape;10256;p50"/>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50"/>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50"/>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50"/>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50"/>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50"/>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50"/>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50"/>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50"/>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50"/>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50"/>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50"/>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50"/>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50"/>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50"/>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1" name="Google Shape;10271;p50"/>
          <p:cNvGrpSpPr/>
          <p:nvPr/>
        </p:nvGrpSpPr>
        <p:grpSpPr>
          <a:xfrm>
            <a:off x="3504488" y="1826776"/>
            <a:ext cx="359232" cy="327836"/>
            <a:chOff x="3531026" y="1977314"/>
            <a:chExt cx="359232" cy="327836"/>
          </a:xfrm>
        </p:grpSpPr>
        <p:sp>
          <p:nvSpPr>
            <p:cNvPr id="10272" name="Google Shape;10272;p50"/>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50"/>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50"/>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50"/>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50"/>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50"/>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50"/>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50"/>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50"/>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50"/>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82" name="Google Shape;10282;p50"/>
          <p:cNvGrpSpPr/>
          <p:nvPr/>
        </p:nvGrpSpPr>
        <p:grpSpPr>
          <a:xfrm>
            <a:off x="3096814" y="1349738"/>
            <a:ext cx="296781" cy="359232"/>
            <a:chOff x="3123351" y="1500275"/>
            <a:chExt cx="296781" cy="359232"/>
          </a:xfrm>
        </p:grpSpPr>
        <p:sp>
          <p:nvSpPr>
            <p:cNvPr id="10283" name="Google Shape;10283;p50"/>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50"/>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50"/>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50"/>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50"/>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50"/>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50"/>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50"/>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50"/>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50"/>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50"/>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4" name="Google Shape;10294;p50"/>
          <p:cNvGrpSpPr/>
          <p:nvPr/>
        </p:nvGrpSpPr>
        <p:grpSpPr>
          <a:xfrm>
            <a:off x="2632920" y="1349738"/>
            <a:ext cx="332261" cy="359232"/>
            <a:chOff x="2659458" y="1500275"/>
            <a:chExt cx="332261" cy="359232"/>
          </a:xfrm>
        </p:grpSpPr>
        <p:sp>
          <p:nvSpPr>
            <p:cNvPr id="10295" name="Google Shape;10295;p50"/>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50"/>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50"/>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50"/>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50"/>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50"/>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50"/>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50"/>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50"/>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50"/>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50"/>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50"/>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50"/>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50"/>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50"/>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50"/>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50"/>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50"/>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50"/>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50"/>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5" name="Google Shape;10315;p50"/>
          <p:cNvGrpSpPr/>
          <p:nvPr/>
        </p:nvGrpSpPr>
        <p:grpSpPr>
          <a:xfrm>
            <a:off x="1723646" y="2262992"/>
            <a:ext cx="359730" cy="359441"/>
            <a:chOff x="1750184" y="2413530"/>
            <a:chExt cx="359730" cy="359441"/>
          </a:xfrm>
        </p:grpSpPr>
        <p:sp>
          <p:nvSpPr>
            <p:cNvPr id="10316" name="Google Shape;10316;p50"/>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50"/>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50"/>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50"/>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50"/>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50"/>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50"/>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50"/>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50"/>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50"/>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50"/>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7" name="Google Shape;10327;p50"/>
          <p:cNvGrpSpPr/>
          <p:nvPr/>
        </p:nvGrpSpPr>
        <p:grpSpPr>
          <a:xfrm>
            <a:off x="2203513" y="1349685"/>
            <a:ext cx="316524" cy="359284"/>
            <a:chOff x="2230050" y="1500223"/>
            <a:chExt cx="316524" cy="359284"/>
          </a:xfrm>
        </p:grpSpPr>
        <p:sp>
          <p:nvSpPr>
            <p:cNvPr id="10328" name="Google Shape;10328;p50"/>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50"/>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50"/>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50"/>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50"/>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50"/>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50"/>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50"/>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50"/>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50"/>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50"/>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50"/>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50"/>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50"/>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50"/>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50"/>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50"/>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50"/>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50"/>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50"/>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8" name="Google Shape;10348;p50"/>
          <p:cNvGrpSpPr/>
          <p:nvPr/>
        </p:nvGrpSpPr>
        <p:grpSpPr>
          <a:xfrm>
            <a:off x="2663504" y="4112229"/>
            <a:ext cx="359389" cy="359232"/>
            <a:chOff x="2690042" y="4262767"/>
            <a:chExt cx="359389" cy="359232"/>
          </a:xfrm>
        </p:grpSpPr>
        <p:sp>
          <p:nvSpPr>
            <p:cNvPr id="10349" name="Google Shape;10349;p50"/>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50"/>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50"/>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50"/>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50"/>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50"/>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50"/>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6" name="Google Shape;10356;p50"/>
          <p:cNvGrpSpPr/>
          <p:nvPr/>
        </p:nvGrpSpPr>
        <p:grpSpPr>
          <a:xfrm>
            <a:off x="2662902" y="2731625"/>
            <a:ext cx="222337" cy="366721"/>
            <a:chOff x="2689440" y="2882162"/>
            <a:chExt cx="222337" cy="366721"/>
          </a:xfrm>
        </p:grpSpPr>
        <p:sp>
          <p:nvSpPr>
            <p:cNvPr id="10357" name="Google Shape;10357;p50"/>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50"/>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50"/>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50"/>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50"/>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50"/>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50"/>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50"/>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50"/>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66" name="Google Shape;10366;p50"/>
          <p:cNvSpPr/>
          <p:nvPr/>
        </p:nvSpPr>
        <p:spPr>
          <a:xfrm>
            <a:off x="2611449" y="2130365"/>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67" name="Google Shape;10367;p50"/>
          <p:cNvGrpSpPr/>
          <p:nvPr/>
        </p:nvGrpSpPr>
        <p:grpSpPr>
          <a:xfrm>
            <a:off x="2611449" y="1829604"/>
            <a:ext cx="359232" cy="322023"/>
            <a:chOff x="2637986" y="1980142"/>
            <a:chExt cx="359232" cy="322023"/>
          </a:xfrm>
        </p:grpSpPr>
        <p:sp>
          <p:nvSpPr>
            <p:cNvPr id="10368" name="Google Shape;10368;p50"/>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50"/>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50"/>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50"/>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50"/>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50"/>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50"/>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50"/>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50"/>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50"/>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50"/>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50"/>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50"/>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1" name="Google Shape;10381;p50"/>
          <p:cNvGrpSpPr/>
          <p:nvPr/>
        </p:nvGrpSpPr>
        <p:grpSpPr>
          <a:xfrm>
            <a:off x="1279994" y="3196435"/>
            <a:ext cx="323018" cy="359075"/>
            <a:chOff x="1306531" y="3346972"/>
            <a:chExt cx="323018" cy="359075"/>
          </a:xfrm>
        </p:grpSpPr>
        <p:sp>
          <p:nvSpPr>
            <p:cNvPr id="10382" name="Google Shape;10382;p50"/>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50"/>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50"/>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50"/>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50"/>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50"/>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50"/>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50"/>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50"/>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1" name="Google Shape;10391;p50"/>
          <p:cNvGrpSpPr/>
          <p:nvPr/>
        </p:nvGrpSpPr>
        <p:grpSpPr>
          <a:xfrm>
            <a:off x="1281486" y="2263437"/>
            <a:ext cx="360253" cy="357111"/>
            <a:chOff x="1308024" y="2413975"/>
            <a:chExt cx="360253" cy="357111"/>
          </a:xfrm>
        </p:grpSpPr>
        <p:sp>
          <p:nvSpPr>
            <p:cNvPr id="10392" name="Google Shape;10392;p50"/>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50"/>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50"/>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50"/>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50"/>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50"/>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50"/>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50"/>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50"/>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50"/>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50"/>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50"/>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50"/>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50"/>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50"/>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50"/>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50"/>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50"/>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50"/>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50"/>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50"/>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50"/>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50"/>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50"/>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50"/>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50"/>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50"/>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50"/>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50"/>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50"/>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2" name="Google Shape;10422;p50"/>
          <p:cNvGrpSpPr/>
          <p:nvPr/>
        </p:nvGrpSpPr>
        <p:grpSpPr>
          <a:xfrm>
            <a:off x="1271981" y="1819785"/>
            <a:ext cx="378452" cy="341321"/>
            <a:chOff x="1298519" y="1970322"/>
            <a:chExt cx="378452" cy="341321"/>
          </a:xfrm>
        </p:grpSpPr>
        <p:sp>
          <p:nvSpPr>
            <p:cNvPr id="10423" name="Google Shape;10423;p50"/>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50"/>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50"/>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50"/>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7" name="Google Shape;10427;p50"/>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8" name="Google Shape;10428;p50"/>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50"/>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50"/>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50"/>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50"/>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50"/>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50"/>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50"/>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50"/>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50"/>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50"/>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50"/>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50"/>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50"/>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50"/>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3" name="Google Shape;10443;p50"/>
          <p:cNvGrpSpPr/>
          <p:nvPr/>
        </p:nvGrpSpPr>
        <p:grpSpPr>
          <a:xfrm>
            <a:off x="3088278" y="3196330"/>
            <a:ext cx="283217" cy="359180"/>
            <a:chOff x="3114815" y="3346868"/>
            <a:chExt cx="283217" cy="359180"/>
          </a:xfrm>
        </p:grpSpPr>
        <p:sp>
          <p:nvSpPr>
            <p:cNvPr id="10444" name="Google Shape;10444;p50"/>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50"/>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50"/>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50"/>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50"/>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50"/>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50"/>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50"/>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50"/>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50"/>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50"/>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50"/>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50"/>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7" name="Google Shape;10457;p50"/>
          <p:cNvGrpSpPr/>
          <p:nvPr/>
        </p:nvGrpSpPr>
        <p:grpSpPr>
          <a:xfrm>
            <a:off x="3946648" y="3202693"/>
            <a:ext cx="378661" cy="346558"/>
            <a:chOff x="3973186" y="3353231"/>
            <a:chExt cx="378661" cy="346558"/>
          </a:xfrm>
        </p:grpSpPr>
        <p:sp>
          <p:nvSpPr>
            <p:cNvPr id="10458" name="Google Shape;10458;p50"/>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50"/>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50"/>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50"/>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50"/>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50"/>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50"/>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50"/>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50"/>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50"/>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0"/>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0"/>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0"/>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50"/>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0"/>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50"/>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0"/>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50"/>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6" name="Google Shape;10476;p50"/>
          <p:cNvGrpSpPr/>
          <p:nvPr/>
        </p:nvGrpSpPr>
        <p:grpSpPr>
          <a:xfrm>
            <a:off x="2126319" y="4112465"/>
            <a:ext cx="373241" cy="359127"/>
            <a:chOff x="2152857" y="4263002"/>
            <a:chExt cx="373241" cy="359127"/>
          </a:xfrm>
        </p:grpSpPr>
        <p:sp>
          <p:nvSpPr>
            <p:cNvPr id="10477" name="Google Shape;10477;p50"/>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0"/>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50"/>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50"/>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50"/>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0"/>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0"/>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0"/>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5" name="Google Shape;10485;p50"/>
          <p:cNvGrpSpPr/>
          <p:nvPr/>
        </p:nvGrpSpPr>
        <p:grpSpPr>
          <a:xfrm>
            <a:off x="833094" y="3196435"/>
            <a:ext cx="303537" cy="359127"/>
            <a:chOff x="859632" y="3346972"/>
            <a:chExt cx="303537" cy="359127"/>
          </a:xfrm>
        </p:grpSpPr>
        <p:sp>
          <p:nvSpPr>
            <p:cNvPr id="10486" name="Google Shape;10486;p50"/>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50"/>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0"/>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0"/>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0"/>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1" name="Google Shape;10491;p50"/>
          <p:cNvGrpSpPr/>
          <p:nvPr/>
        </p:nvGrpSpPr>
        <p:grpSpPr>
          <a:xfrm>
            <a:off x="1741373" y="2731704"/>
            <a:ext cx="265306" cy="366799"/>
            <a:chOff x="1767911" y="2882241"/>
            <a:chExt cx="265306" cy="366799"/>
          </a:xfrm>
        </p:grpSpPr>
        <p:sp>
          <p:nvSpPr>
            <p:cNvPr id="10492" name="Google Shape;10492;p50"/>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50"/>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0"/>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0"/>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0"/>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50"/>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0"/>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0"/>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50"/>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0"/>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50"/>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50"/>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0"/>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0"/>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0"/>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7" name="Google Shape;10507;p50"/>
          <p:cNvGrpSpPr/>
          <p:nvPr/>
        </p:nvGrpSpPr>
        <p:grpSpPr>
          <a:xfrm>
            <a:off x="1305472" y="1349397"/>
            <a:ext cx="331895" cy="359311"/>
            <a:chOff x="1332009" y="1499935"/>
            <a:chExt cx="331895" cy="359311"/>
          </a:xfrm>
        </p:grpSpPr>
        <p:sp>
          <p:nvSpPr>
            <p:cNvPr id="10508" name="Google Shape;10508;p50"/>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0"/>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50"/>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0"/>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50"/>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0"/>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0"/>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50"/>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50"/>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0"/>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0"/>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0"/>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0"/>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0"/>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0"/>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0"/>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0"/>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5" name="Google Shape;10525;p50"/>
          <p:cNvGrpSpPr/>
          <p:nvPr/>
        </p:nvGrpSpPr>
        <p:grpSpPr>
          <a:xfrm>
            <a:off x="2636927" y="3196278"/>
            <a:ext cx="289528" cy="359232"/>
            <a:chOff x="2663464" y="3346815"/>
            <a:chExt cx="289528" cy="359232"/>
          </a:xfrm>
        </p:grpSpPr>
        <p:sp>
          <p:nvSpPr>
            <p:cNvPr id="10526" name="Google Shape;10526;p50"/>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50"/>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50"/>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0"/>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50"/>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50"/>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50"/>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0"/>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0"/>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0"/>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50"/>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37" name="Google Shape;10537;p50"/>
          <p:cNvGrpSpPr/>
          <p:nvPr/>
        </p:nvGrpSpPr>
        <p:grpSpPr>
          <a:xfrm>
            <a:off x="1289237" y="2731389"/>
            <a:ext cx="269051" cy="366983"/>
            <a:chOff x="1315775" y="2881927"/>
            <a:chExt cx="269051" cy="366983"/>
          </a:xfrm>
        </p:grpSpPr>
        <p:sp>
          <p:nvSpPr>
            <p:cNvPr id="10538" name="Google Shape;10538;p50"/>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0"/>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50"/>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50"/>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0"/>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0"/>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0"/>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50"/>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50"/>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0"/>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50"/>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50"/>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0"/>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0"/>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0"/>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53" name="Google Shape;10553;p50"/>
          <p:cNvGrpSpPr/>
          <p:nvPr/>
        </p:nvGrpSpPr>
        <p:grpSpPr>
          <a:xfrm>
            <a:off x="3950890" y="1829604"/>
            <a:ext cx="359232" cy="322023"/>
            <a:chOff x="3977427" y="1980142"/>
            <a:chExt cx="359232" cy="322023"/>
          </a:xfrm>
        </p:grpSpPr>
        <p:sp>
          <p:nvSpPr>
            <p:cNvPr id="10554" name="Google Shape;10554;p50"/>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50"/>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0"/>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50"/>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0"/>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0"/>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0"/>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0"/>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0"/>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50"/>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4" name="Google Shape;10564;p50"/>
          <p:cNvGrpSpPr/>
          <p:nvPr/>
        </p:nvGrpSpPr>
        <p:grpSpPr>
          <a:xfrm>
            <a:off x="839091" y="2263071"/>
            <a:ext cx="361720" cy="359180"/>
            <a:chOff x="865628" y="2413608"/>
            <a:chExt cx="361720" cy="359180"/>
          </a:xfrm>
        </p:grpSpPr>
        <p:sp>
          <p:nvSpPr>
            <p:cNvPr id="10565" name="Google Shape;10565;p50"/>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50"/>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50"/>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0"/>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0"/>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0"/>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50"/>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0"/>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0"/>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0"/>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0"/>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50"/>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50"/>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78" name="Google Shape;10578;p50"/>
          <p:cNvGrpSpPr/>
          <p:nvPr/>
        </p:nvGrpSpPr>
        <p:grpSpPr>
          <a:xfrm>
            <a:off x="3090556" y="2731389"/>
            <a:ext cx="268815" cy="366983"/>
            <a:chOff x="3117093" y="2881927"/>
            <a:chExt cx="268815" cy="366983"/>
          </a:xfrm>
        </p:grpSpPr>
        <p:sp>
          <p:nvSpPr>
            <p:cNvPr id="10579" name="Google Shape;10579;p50"/>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50"/>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0"/>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0"/>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0"/>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0"/>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50"/>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50"/>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50"/>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50"/>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50"/>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50"/>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0"/>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0"/>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50"/>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4" name="Google Shape;10594;p50"/>
          <p:cNvGrpSpPr/>
          <p:nvPr/>
        </p:nvGrpSpPr>
        <p:grpSpPr>
          <a:xfrm>
            <a:off x="3507971" y="1357462"/>
            <a:ext cx="368502" cy="343521"/>
            <a:chOff x="3534508" y="1508000"/>
            <a:chExt cx="368502" cy="343521"/>
          </a:xfrm>
        </p:grpSpPr>
        <p:sp>
          <p:nvSpPr>
            <p:cNvPr id="10595" name="Google Shape;10595;p50"/>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50"/>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50"/>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0"/>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0"/>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50"/>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0"/>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50"/>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50"/>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0"/>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50"/>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50"/>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0"/>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50"/>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50"/>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10" name="Google Shape;10610;p50"/>
          <p:cNvGrpSpPr/>
          <p:nvPr/>
        </p:nvGrpSpPr>
        <p:grpSpPr>
          <a:xfrm>
            <a:off x="7131161" y="1349424"/>
            <a:ext cx="279054" cy="354754"/>
            <a:chOff x="7147436" y="1502999"/>
            <a:chExt cx="279054" cy="354754"/>
          </a:xfrm>
        </p:grpSpPr>
        <p:sp>
          <p:nvSpPr>
            <p:cNvPr id="10611" name="Google Shape;10611;p50"/>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50"/>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50"/>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0"/>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50"/>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0"/>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50"/>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0"/>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0"/>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50"/>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50"/>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0"/>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50"/>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50"/>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0"/>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0"/>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27" name="Google Shape;10627;p50"/>
          <p:cNvGrpSpPr/>
          <p:nvPr/>
        </p:nvGrpSpPr>
        <p:grpSpPr>
          <a:xfrm>
            <a:off x="7586806" y="1819497"/>
            <a:ext cx="276802" cy="354807"/>
            <a:chOff x="7603081" y="1973072"/>
            <a:chExt cx="276802" cy="354807"/>
          </a:xfrm>
        </p:grpSpPr>
        <p:sp>
          <p:nvSpPr>
            <p:cNvPr id="10628" name="Google Shape;10628;p50"/>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50"/>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50"/>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50"/>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0"/>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0"/>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50"/>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50"/>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0"/>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0"/>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0"/>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0"/>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0"/>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0"/>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42" name="Google Shape;10642;p50"/>
          <p:cNvGrpSpPr/>
          <p:nvPr/>
        </p:nvGrpSpPr>
        <p:grpSpPr>
          <a:xfrm>
            <a:off x="6680517" y="1349424"/>
            <a:ext cx="276802" cy="354754"/>
            <a:chOff x="6696792" y="1502999"/>
            <a:chExt cx="276802" cy="354754"/>
          </a:xfrm>
        </p:grpSpPr>
        <p:sp>
          <p:nvSpPr>
            <p:cNvPr id="10643" name="Google Shape;10643;p50"/>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0"/>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0"/>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50"/>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0"/>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50"/>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50"/>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0"/>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0"/>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50"/>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50"/>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50"/>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0"/>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0"/>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50"/>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8" name="Google Shape;10658;p50"/>
          <p:cNvSpPr/>
          <p:nvPr/>
        </p:nvSpPr>
        <p:spPr>
          <a:xfrm>
            <a:off x="6344511" y="1501824"/>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659" name="Google Shape;10659;p50"/>
          <p:cNvGrpSpPr/>
          <p:nvPr/>
        </p:nvGrpSpPr>
        <p:grpSpPr>
          <a:xfrm>
            <a:off x="6207118" y="1349424"/>
            <a:ext cx="320295" cy="354754"/>
            <a:chOff x="6223393" y="1502999"/>
            <a:chExt cx="320295" cy="354754"/>
          </a:xfrm>
        </p:grpSpPr>
        <p:sp>
          <p:nvSpPr>
            <p:cNvPr id="10660" name="Google Shape;10660;p50"/>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0"/>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0"/>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0"/>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50"/>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0"/>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0"/>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0"/>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0"/>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0"/>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0"/>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0"/>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0"/>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50"/>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50"/>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50"/>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0"/>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0"/>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0"/>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0"/>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0"/>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50"/>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0"/>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3" name="Google Shape;10683;p50"/>
          <p:cNvGrpSpPr/>
          <p:nvPr/>
        </p:nvGrpSpPr>
        <p:grpSpPr>
          <a:xfrm>
            <a:off x="5294336" y="1349397"/>
            <a:ext cx="339515" cy="354781"/>
            <a:chOff x="5310611" y="1502972"/>
            <a:chExt cx="339515" cy="354781"/>
          </a:xfrm>
        </p:grpSpPr>
        <p:sp>
          <p:nvSpPr>
            <p:cNvPr id="10684" name="Google Shape;10684;p50"/>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0"/>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0"/>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50"/>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50"/>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0"/>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0"/>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0"/>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0"/>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0"/>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50"/>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0"/>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50"/>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50"/>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50"/>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0"/>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00" name="Google Shape;10700;p50"/>
          <p:cNvGrpSpPr/>
          <p:nvPr/>
        </p:nvGrpSpPr>
        <p:grpSpPr>
          <a:xfrm>
            <a:off x="6237362" y="3636526"/>
            <a:ext cx="274550" cy="354833"/>
            <a:chOff x="6253637" y="3790101"/>
            <a:chExt cx="274550" cy="354833"/>
          </a:xfrm>
        </p:grpSpPr>
        <p:sp>
          <p:nvSpPr>
            <p:cNvPr id="10701" name="Google Shape;10701;p50"/>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50"/>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50"/>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50"/>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50"/>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50"/>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50"/>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50"/>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0"/>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0"/>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0"/>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0"/>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0"/>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0"/>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0"/>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0"/>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0"/>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8" name="Google Shape;10718;p50"/>
          <p:cNvGrpSpPr/>
          <p:nvPr/>
        </p:nvGrpSpPr>
        <p:grpSpPr>
          <a:xfrm>
            <a:off x="5786456" y="3636605"/>
            <a:ext cx="274576" cy="354754"/>
            <a:chOff x="5802731" y="3790180"/>
            <a:chExt cx="274576" cy="354754"/>
          </a:xfrm>
        </p:grpSpPr>
        <p:sp>
          <p:nvSpPr>
            <p:cNvPr id="10719" name="Google Shape;10719;p50"/>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0"/>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50"/>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0"/>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0"/>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0"/>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0"/>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0"/>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0"/>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0"/>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0"/>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50"/>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50"/>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0"/>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0"/>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50"/>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0"/>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0"/>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50"/>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0"/>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0"/>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40" name="Google Shape;10740;p50"/>
          <p:cNvGrpSpPr/>
          <p:nvPr/>
        </p:nvGrpSpPr>
        <p:grpSpPr>
          <a:xfrm>
            <a:off x="5335813" y="3636631"/>
            <a:ext cx="274550" cy="354728"/>
            <a:chOff x="5352088" y="3790206"/>
            <a:chExt cx="274550" cy="354728"/>
          </a:xfrm>
        </p:grpSpPr>
        <p:sp>
          <p:nvSpPr>
            <p:cNvPr id="10741" name="Google Shape;10741;p50"/>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50"/>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50"/>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50"/>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0"/>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50"/>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50"/>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50"/>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50"/>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0"/>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50"/>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50"/>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0"/>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0"/>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0"/>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0"/>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0"/>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0"/>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0"/>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0"/>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0"/>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0"/>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0"/>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50"/>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65" name="Google Shape;10765;p50"/>
          <p:cNvGrpSpPr/>
          <p:nvPr/>
        </p:nvGrpSpPr>
        <p:grpSpPr>
          <a:xfrm>
            <a:off x="4885431" y="3636500"/>
            <a:ext cx="274550" cy="354859"/>
            <a:chOff x="4901706" y="3790075"/>
            <a:chExt cx="274550" cy="354859"/>
          </a:xfrm>
        </p:grpSpPr>
        <p:sp>
          <p:nvSpPr>
            <p:cNvPr id="10766" name="Google Shape;10766;p50"/>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0"/>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0"/>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0"/>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0"/>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0"/>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0"/>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0"/>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0"/>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0"/>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0"/>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0"/>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0"/>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0"/>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0"/>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50"/>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50"/>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83" name="Google Shape;10783;p50"/>
          <p:cNvGrpSpPr/>
          <p:nvPr/>
        </p:nvGrpSpPr>
        <p:grpSpPr>
          <a:xfrm>
            <a:off x="8036429" y="1349633"/>
            <a:ext cx="275073" cy="354545"/>
            <a:chOff x="8052704" y="1503208"/>
            <a:chExt cx="275073" cy="354545"/>
          </a:xfrm>
        </p:grpSpPr>
        <p:sp>
          <p:nvSpPr>
            <p:cNvPr id="10784" name="Google Shape;10784;p50"/>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0"/>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0"/>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0"/>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50"/>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50"/>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50"/>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1" name="Google Shape;10791;p50"/>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2" name="Google Shape;10792;p50"/>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50"/>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50"/>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50"/>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50"/>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50"/>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50"/>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50"/>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50"/>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1" name="Google Shape;10801;p50"/>
          <p:cNvGrpSpPr/>
          <p:nvPr/>
        </p:nvGrpSpPr>
        <p:grpSpPr>
          <a:xfrm>
            <a:off x="5778470" y="1349424"/>
            <a:ext cx="274550" cy="354754"/>
            <a:chOff x="5794745" y="1502999"/>
            <a:chExt cx="274550" cy="354754"/>
          </a:xfrm>
        </p:grpSpPr>
        <p:sp>
          <p:nvSpPr>
            <p:cNvPr id="10802" name="Google Shape;10802;p50"/>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50"/>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50"/>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50"/>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50"/>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0"/>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0"/>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50"/>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50"/>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0"/>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0"/>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50"/>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50"/>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0"/>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0"/>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50"/>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0"/>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0"/>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0"/>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0"/>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0"/>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0"/>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50"/>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5" name="Google Shape;10825;p50"/>
          <p:cNvGrpSpPr/>
          <p:nvPr/>
        </p:nvGrpSpPr>
        <p:grpSpPr>
          <a:xfrm>
            <a:off x="4880665" y="1349424"/>
            <a:ext cx="263316" cy="354754"/>
            <a:chOff x="4896940" y="1502999"/>
            <a:chExt cx="263316" cy="354754"/>
          </a:xfrm>
        </p:grpSpPr>
        <p:sp>
          <p:nvSpPr>
            <p:cNvPr id="10826" name="Google Shape;10826;p50"/>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50"/>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50"/>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50"/>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0"/>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50"/>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50"/>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50"/>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50"/>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0"/>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0"/>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0"/>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0"/>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0"/>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0"/>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0"/>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0"/>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0"/>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50"/>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50"/>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0"/>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47" name="Google Shape;10847;p50"/>
          <p:cNvGrpSpPr/>
          <p:nvPr/>
        </p:nvGrpSpPr>
        <p:grpSpPr>
          <a:xfrm>
            <a:off x="6239117" y="4114507"/>
            <a:ext cx="274550" cy="354728"/>
            <a:chOff x="6255392" y="4268082"/>
            <a:chExt cx="274550" cy="354728"/>
          </a:xfrm>
        </p:grpSpPr>
        <p:sp>
          <p:nvSpPr>
            <p:cNvPr id="10848" name="Google Shape;10848;p50"/>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0"/>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0"/>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0"/>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0"/>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50"/>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0"/>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0"/>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0"/>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50"/>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50"/>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0"/>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0"/>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50"/>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50"/>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50"/>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50"/>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50"/>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0"/>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50"/>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68" name="Google Shape;10868;p50"/>
          <p:cNvGrpSpPr/>
          <p:nvPr/>
        </p:nvGrpSpPr>
        <p:grpSpPr>
          <a:xfrm>
            <a:off x="7587801" y="3636500"/>
            <a:ext cx="275807" cy="354859"/>
            <a:chOff x="7604076" y="3790075"/>
            <a:chExt cx="275807" cy="354859"/>
          </a:xfrm>
        </p:grpSpPr>
        <p:sp>
          <p:nvSpPr>
            <p:cNvPr id="10869" name="Google Shape;10869;p50"/>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50"/>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0"/>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0"/>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50"/>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50"/>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50"/>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50"/>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50"/>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0"/>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50"/>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50"/>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0"/>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50"/>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50"/>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0"/>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0"/>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0"/>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50"/>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50"/>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50"/>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50"/>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91" name="Google Shape;10891;p50"/>
          <p:cNvGrpSpPr/>
          <p:nvPr/>
        </p:nvGrpSpPr>
        <p:grpSpPr>
          <a:xfrm>
            <a:off x="7138152" y="3636631"/>
            <a:ext cx="274550" cy="354493"/>
            <a:chOff x="7154427" y="3790206"/>
            <a:chExt cx="274550" cy="354493"/>
          </a:xfrm>
        </p:grpSpPr>
        <p:sp>
          <p:nvSpPr>
            <p:cNvPr id="10892" name="Google Shape;10892;p50"/>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0"/>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0"/>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50"/>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50"/>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50"/>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50"/>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50"/>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0"/>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50"/>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50"/>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50"/>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50"/>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50"/>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50"/>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50"/>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50"/>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50"/>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50"/>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0"/>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2" name="Google Shape;10912;p50"/>
          <p:cNvGrpSpPr/>
          <p:nvPr/>
        </p:nvGrpSpPr>
        <p:grpSpPr>
          <a:xfrm>
            <a:off x="8038183" y="1819575"/>
            <a:ext cx="274576" cy="354728"/>
            <a:chOff x="8054458" y="1973150"/>
            <a:chExt cx="274576" cy="354728"/>
          </a:xfrm>
        </p:grpSpPr>
        <p:sp>
          <p:nvSpPr>
            <p:cNvPr id="10913" name="Google Shape;10913;p50"/>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50"/>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50"/>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50"/>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50"/>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50"/>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0"/>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0"/>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50"/>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50"/>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0"/>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50"/>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50"/>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0"/>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0"/>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50"/>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50"/>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0"/>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50"/>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50"/>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0"/>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0"/>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35" name="Google Shape;10935;p50"/>
          <p:cNvGrpSpPr/>
          <p:nvPr/>
        </p:nvGrpSpPr>
        <p:grpSpPr>
          <a:xfrm>
            <a:off x="7137655" y="1819575"/>
            <a:ext cx="274812" cy="354728"/>
            <a:chOff x="7153930" y="1973150"/>
            <a:chExt cx="274812" cy="354728"/>
          </a:xfrm>
        </p:grpSpPr>
        <p:sp>
          <p:nvSpPr>
            <p:cNvPr id="10936" name="Google Shape;10936;p50"/>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0"/>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0"/>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0"/>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0"/>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50"/>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50"/>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0"/>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50"/>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50"/>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0"/>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0"/>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0"/>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50"/>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50"/>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0"/>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0"/>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0"/>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50"/>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55" name="Google Shape;10955;p50"/>
          <p:cNvGrpSpPr/>
          <p:nvPr/>
        </p:nvGrpSpPr>
        <p:grpSpPr>
          <a:xfrm>
            <a:off x="6687247" y="1819523"/>
            <a:ext cx="274812" cy="354781"/>
            <a:chOff x="6703522" y="1973098"/>
            <a:chExt cx="274812" cy="354781"/>
          </a:xfrm>
        </p:grpSpPr>
        <p:sp>
          <p:nvSpPr>
            <p:cNvPr id="10956" name="Google Shape;10956;p50"/>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0"/>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50"/>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0"/>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50"/>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50"/>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0"/>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50"/>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50"/>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0"/>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50"/>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50"/>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50"/>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0"/>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0"/>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0"/>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0"/>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0"/>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0"/>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0"/>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0"/>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0"/>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50"/>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50"/>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50"/>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81" name="Google Shape;10981;p50"/>
          <p:cNvGrpSpPr/>
          <p:nvPr/>
        </p:nvGrpSpPr>
        <p:grpSpPr>
          <a:xfrm>
            <a:off x="6237100" y="1819575"/>
            <a:ext cx="274812" cy="354728"/>
            <a:chOff x="6253375" y="1973150"/>
            <a:chExt cx="274812" cy="354728"/>
          </a:xfrm>
        </p:grpSpPr>
        <p:sp>
          <p:nvSpPr>
            <p:cNvPr id="10982" name="Google Shape;10982;p50"/>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0"/>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50"/>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50"/>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0"/>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0"/>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0"/>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50"/>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50"/>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0"/>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0"/>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0"/>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0"/>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50"/>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50"/>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0"/>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0"/>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0"/>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0"/>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0"/>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50"/>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50"/>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50"/>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0"/>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0"/>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0"/>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0"/>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0"/>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50"/>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50"/>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0"/>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0"/>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0"/>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50"/>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50"/>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0"/>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0"/>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50"/>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0" name="Google Shape;11020;p50"/>
          <p:cNvGrpSpPr/>
          <p:nvPr/>
        </p:nvGrpSpPr>
        <p:grpSpPr>
          <a:xfrm>
            <a:off x="5786221" y="1819575"/>
            <a:ext cx="275309" cy="354728"/>
            <a:chOff x="5802496" y="1973150"/>
            <a:chExt cx="275309" cy="354728"/>
          </a:xfrm>
        </p:grpSpPr>
        <p:sp>
          <p:nvSpPr>
            <p:cNvPr id="11021" name="Google Shape;11021;p50"/>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0"/>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50"/>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50"/>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50"/>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50"/>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0"/>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0"/>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0"/>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50"/>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50"/>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0"/>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50"/>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0"/>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50"/>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0"/>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0"/>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0"/>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50"/>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50"/>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0"/>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0"/>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50"/>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50"/>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0"/>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0"/>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47" name="Google Shape;11047;p50"/>
          <p:cNvGrpSpPr/>
          <p:nvPr/>
        </p:nvGrpSpPr>
        <p:grpSpPr>
          <a:xfrm>
            <a:off x="5336808" y="1819575"/>
            <a:ext cx="274576" cy="354728"/>
            <a:chOff x="5353083" y="1973150"/>
            <a:chExt cx="274576" cy="354728"/>
          </a:xfrm>
        </p:grpSpPr>
        <p:sp>
          <p:nvSpPr>
            <p:cNvPr id="11048" name="Google Shape;11048;p50"/>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50"/>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50"/>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50"/>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0"/>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0"/>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50"/>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50"/>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50"/>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0"/>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0"/>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0"/>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0"/>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50"/>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50"/>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50"/>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0"/>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50"/>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50"/>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50"/>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50"/>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9" name="Google Shape;11069;p50"/>
          <p:cNvGrpSpPr/>
          <p:nvPr/>
        </p:nvGrpSpPr>
        <p:grpSpPr>
          <a:xfrm>
            <a:off x="4886426" y="1819575"/>
            <a:ext cx="274812" cy="354728"/>
            <a:chOff x="4902701" y="1973150"/>
            <a:chExt cx="274812" cy="354728"/>
          </a:xfrm>
        </p:grpSpPr>
        <p:sp>
          <p:nvSpPr>
            <p:cNvPr id="11070" name="Google Shape;11070;p50"/>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0"/>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50"/>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50"/>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0"/>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0"/>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0"/>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0"/>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0"/>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0"/>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0"/>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50"/>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50"/>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50"/>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0"/>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0"/>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50"/>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50"/>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50"/>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50"/>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50"/>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0"/>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50"/>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50"/>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0"/>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95" name="Google Shape;11095;p50"/>
          <p:cNvGrpSpPr/>
          <p:nvPr/>
        </p:nvGrpSpPr>
        <p:grpSpPr>
          <a:xfrm>
            <a:off x="4886426" y="2726414"/>
            <a:ext cx="272560" cy="354676"/>
            <a:chOff x="4902701" y="2879989"/>
            <a:chExt cx="272560" cy="354676"/>
          </a:xfrm>
        </p:grpSpPr>
        <p:sp>
          <p:nvSpPr>
            <p:cNvPr id="11096" name="Google Shape;11096;p50"/>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0"/>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50"/>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50"/>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50"/>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0"/>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50"/>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50"/>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0"/>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50"/>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50"/>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0"/>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0"/>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0"/>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50"/>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50"/>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50"/>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0"/>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0"/>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0"/>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50"/>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50"/>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0"/>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0"/>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20" name="Google Shape;11120;p50"/>
          <p:cNvGrpSpPr/>
          <p:nvPr/>
        </p:nvGrpSpPr>
        <p:grpSpPr>
          <a:xfrm>
            <a:off x="5787713" y="4114507"/>
            <a:ext cx="274550" cy="354728"/>
            <a:chOff x="5803988" y="4268082"/>
            <a:chExt cx="274550" cy="354728"/>
          </a:xfrm>
        </p:grpSpPr>
        <p:sp>
          <p:nvSpPr>
            <p:cNvPr id="11121" name="Google Shape;11121;p50"/>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50"/>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50"/>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50"/>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50"/>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0"/>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0"/>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50"/>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50"/>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50"/>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50"/>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50"/>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3" name="Google Shape;11133;p50"/>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4" name="Google Shape;11134;p50"/>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50"/>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50"/>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50"/>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50"/>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50"/>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50"/>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50"/>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50"/>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3" name="Google Shape;11143;p50"/>
          <p:cNvGrpSpPr/>
          <p:nvPr/>
        </p:nvGrpSpPr>
        <p:grpSpPr>
          <a:xfrm>
            <a:off x="5336074" y="4114507"/>
            <a:ext cx="274550" cy="354728"/>
            <a:chOff x="5352349" y="4268082"/>
            <a:chExt cx="274550" cy="354728"/>
          </a:xfrm>
        </p:grpSpPr>
        <p:sp>
          <p:nvSpPr>
            <p:cNvPr id="11144" name="Google Shape;11144;p50"/>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50"/>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50"/>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7" name="Google Shape;11147;p50"/>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8" name="Google Shape;11148;p50"/>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50"/>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50"/>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50"/>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50"/>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50"/>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50"/>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50"/>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50"/>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50"/>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50"/>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9" name="Google Shape;11159;p50"/>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0" name="Google Shape;11160;p50"/>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50"/>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50"/>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50"/>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50"/>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50"/>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66" name="Google Shape;11166;p50"/>
          <p:cNvGrpSpPr/>
          <p:nvPr/>
        </p:nvGrpSpPr>
        <p:grpSpPr>
          <a:xfrm>
            <a:off x="7590551" y="2265715"/>
            <a:ext cx="274550" cy="354728"/>
            <a:chOff x="7606826" y="2419290"/>
            <a:chExt cx="274550" cy="354728"/>
          </a:xfrm>
        </p:grpSpPr>
        <p:sp>
          <p:nvSpPr>
            <p:cNvPr id="11167" name="Google Shape;11167;p50"/>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50"/>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50"/>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50"/>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50"/>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50"/>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50"/>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50"/>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50"/>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50"/>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50"/>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50"/>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50"/>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50"/>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50"/>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82" name="Google Shape;11182;p50"/>
          <p:cNvGrpSpPr/>
          <p:nvPr/>
        </p:nvGrpSpPr>
        <p:grpSpPr>
          <a:xfrm>
            <a:off x="7139907" y="2265715"/>
            <a:ext cx="274550" cy="354728"/>
            <a:chOff x="7156182" y="2419290"/>
            <a:chExt cx="274550" cy="354728"/>
          </a:xfrm>
        </p:grpSpPr>
        <p:sp>
          <p:nvSpPr>
            <p:cNvPr id="11183" name="Google Shape;11183;p50"/>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50"/>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50"/>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50"/>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50"/>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50"/>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50"/>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50"/>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50"/>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50"/>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50"/>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50"/>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50"/>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50"/>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50"/>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8" name="Google Shape;11198;p50"/>
          <p:cNvGrpSpPr/>
          <p:nvPr/>
        </p:nvGrpSpPr>
        <p:grpSpPr>
          <a:xfrm>
            <a:off x="6689001" y="2265715"/>
            <a:ext cx="274812" cy="354728"/>
            <a:chOff x="6705276" y="2419290"/>
            <a:chExt cx="274812" cy="354728"/>
          </a:xfrm>
        </p:grpSpPr>
        <p:sp>
          <p:nvSpPr>
            <p:cNvPr id="11199" name="Google Shape;11199;p50"/>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50"/>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50"/>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50"/>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50"/>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50"/>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50"/>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50"/>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50"/>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50"/>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50"/>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50"/>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50"/>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50"/>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50"/>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50"/>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50"/>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50"/>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50"/>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50"/>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50"/>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50"/>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50"/>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50"/>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50"/>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50"/>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50"/>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50"/>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7" name="Google Shape;11227;p50"/>
          <p:cNvGrpSpPr/>
          <p:nvPr/>
        </p:nvGrpSpPr>
        <p:grpSpPr>
          <a:xfrm>
            <a:off x="4886661" y="2265715"/>
            <a:ext cx="274576" cy="354728"/>
            <a:chOff x="4902936" y="2419290"/>
            <a:chExt cx="274576" cy="354728"/>
          </a:xfrm>
        </p:grpSpPr>
        <p:sp>
          <p:nvSpPr>
            <p:cNvPr id="11228" name="Google Shape;11228;p50"/>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50"/>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50"/>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50"/>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50"/>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50"/>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50"/>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50"/>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50"/>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50"/>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50"/>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50"/>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50"/>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50"/>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50"/>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50"/>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50"/>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50"/>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50"/>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50"/>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48" name="Google Shape;11248;p50"/>
          <p:cNvGrpSpPr/>
          <p:nvPr/>
        </p:nvGrpSpPr>
        <p:grpSpPr>
          <a:xfrm>
            <a:off x="7591781" y="3192219"/>
            <a:ext cx="270334" cy="354754"/>
            <a:chOff x="7608056" y="3345794"/>
            <a:chExt cx="270334" cy="354754"/>
          </a:xfrm>
        </p:grpSpPr>
        <p:sp>
          <p:nvSpPr>
            <p:cNvPr id="11249" name="Google Shape;11249;p50"/>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50"/>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50"/>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50"/>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50"/>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50"/>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50"/>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50"/>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50"/>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50"/>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50"/>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50"/>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50"/>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50"/>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50"/>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50"/>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50"/>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50"/>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50"/>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8" name="Google Shape;11268;p50"/>
          <p:cNvGrpSpPr/>
          <p:nvPr/>
        </p:nvGrpSpPr>
        <p:grpSpPr>
          <a:xfrm>
            <a:off x="6696490" y="4114507"/>
            <a:ext cx="263316" cy="354728"/>
            <a:chOff x="6712765" y="4268082"/>
            <a:chExt cx="263316" cy="354728"/>
          </a:xfrm>
        </p:grpSpPr>
        <p:sp>
          <p:nvSpPr>
            <p:cNvPr id="11269" name="Google Shape;11269;p50"/>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50"/>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50"/>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50"/>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50"/>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50"/>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50"/>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50"/>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50"/>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50"/>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50"/>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50"/>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50"/>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50"/>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50"/>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50"/>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85" name="Google Shape;11285;p50"/>
          <p:cNvGrpSpPr/>
          <p:nvPr/>
        </p:nvGrpSpPr>
        <p:grpSpPr>
          <a:xfrm>
            <a:off x="5343066" y="2265584"/>
            <a:ext cx="262819" cy="354859"/>
            <a:chOff x="5359341" y="2419159"/>
            <a:chExt cx="262819" cy="354859"/>
          </a:xfrm>
        </p:grpSpPr>
        <p:sp>
          <p:nvSpPr>
            <p:cNvPr id="11286" name="Google Shape;11286;p50"/>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50"/>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50"/>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50"/>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50"/>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50"/>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50"/>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50"/>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50"/>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50"/>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50"/>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50"/>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50"/>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50"/>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50"/>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50"/>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50"/>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50"/>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50"/>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50"/>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50"/>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07" name="Google Shape;11307;p50"/>
          <p:cNvGrpSpPr/>
          <p:nvPr/>
        </p:nvGrpSpPr>
        <p:grpSpPr>
          <a:xfrm>
            <a:off x="6693007" y="3636631"/>
            <a:ext cx="263316" cy="354493"/>
            <a:chOff x="6709282" y="3790206"/>
            <a:chExt cx="263316" cy="354493"/>
          </a:xfrm>
        </p:grpSpPr>
        <p:sp>
          <p:nvSpPr>
            <p:cNvPr id="11308" name="Google Shape;11308;p50"/>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50"/>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50"/>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50"/>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50"/>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50"/>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50"/>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50"/>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50"/>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50"/>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50"/>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50"/>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50"/>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50"/>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50"/>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50"/>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24" name="Google Shape;11324;p50"/>
          <p:cNvGrpSpPr/>
          <p:nvPr/>
        </p:nvGrpSpPr>
        <p:grpSpPr>
          <a:xfrm>
            <a:off x="6244354" y="2265715"/>
            <a:ext cx="263055" cy="354493"/>
            <a:chOff x="6260629" y="2419290"/>
            <a:chExt cx="263055" cy="354493"/>
          </a:xfrm>
        </p:grpSpPr>
        <p:sp>
          <p:nvSpPr>
            <p:cNvPr id="11325" name="Google Shape;11325;p50"/>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50"/>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50"/>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50"/>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50"/>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50"/>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50"/>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50"/>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50"/>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50"/>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50"/>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50"/>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50"/>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50"/>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50"/>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40" name="Google Shape;11340;p50"/>
          <p:cNvGrpSpPr/>
          <p:nvPr/>
        </p:nvGrpSpPr>
        <p:grpSpPr>
          <a:xfrm>
            <a:off x="6244589" y="2726336"/>
            <a:ext cx="263343" cy="354754"/>
            <a:chOff x="6260864" y="2879911"/>
            <a:chExt cx="263343" cy="354754"/>
          </a:xfrm>
        </p:grpSpPr>
        <p:sp>
          <p:nvSpPr>
            <p:cNvPr id="11341" name="Google Shape;11341;p50"/>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50"/>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50"/>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50"/>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50"/>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50"/>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50"/>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50"/>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50"/>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50"/>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50"/>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50"/>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50"/>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50"/>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50"/>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50"/>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50"/>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50"/>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59" name="Google Shape;11359;p50"/>
          <p:cNvGrpSpPr/>
          <p:nvPr/>
        </p:nvGrpSpPr>
        <p:grpSpPr>
          <a:xfrm>
            <a:off x="8046693" y="2265715"/>
            <a:ext cx="263316" cy="354728"/>
            <a:chOff x="8062968" y="2419290"/>
            <a:chExt cx="263316" cy="354728"/>
          </a:xfrm>
        </p:grpSpPr>
        <p:sp>
          <p:nvSpPr>
            <p:cNvPr id="11360" name="Google Shape;11360;p50"/>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50"/>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50"/>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50"/>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50"/>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50"/>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50"/>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50"/>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50"/>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50"/>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50"/>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50"/>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50"/>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50"/>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50"/>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50"/>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50"/>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77" name="Google Shape;11377;p50"/>
          <p:cNvGrpSpPr/>
          <p:nvPr/>
        </p:nvGrpSpPr>
        <p:grpSpPr>
          <a:xfrm>
            <a:off x="5793448" y="2265715"/>
            <a:ext cx="263316" cy="354728"/>
            <a:chOff x="5809723" y="2419290"/>
            <a:chExt cx="263316" cy="354728"/>
          </a:xfrm>
        </p:grpSpPr>
        <p:sp>
          <p:nvSpPr>
            <p:cNvPr id="11378" name="Google Shape;11378;p50"/>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50"/>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50"/>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50"/>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50"/>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50"/>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50"/>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50"/>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50"/>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50"/>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50"/>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50"/>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50"/>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50"/>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50"/>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50"/>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50"/>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5" name="Google Shape;11395;p50"/>
          <p:cNvGrpSpPr/>
          <p:nvPr/>
        </p:nvGrpSpPr>
        <p:grpSpPr>
          <a:xfrm>
            <a:off x="7590551" y="1349424"/>
            <a:ext cx="263552" cy="354754"/>
            <a:chOff x="7606826" y="1502999"/>
            <a:chExt cx="263552" cy="354754"/>
          </a:xfrm>
        </p:grpSpPr>
        <p:sp>
          <p:nvSpPr>
            <p:cNvPr id="11396" name="Google Shape;11396;p50"/>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50"/>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50"/>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50"/>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50"/>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50"/>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50"/>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50"/>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50"/>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50"/>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50"/>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50"/>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50"/>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50"/>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50"/>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50"/>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50"/>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50"/>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4" name="Google Shape;11414;p50"/>
          <p:cNvGrpSpPr/>
          <p:nvPr/>
        </p:nvGrpSpPr>
        <p:grpSpPr>
          <a:xfrm>
            <a:off x="8044180" y="3636500"/>
            <a:ext cx="264076" cy="354623"/>
            <a:chOff x="8060455" y="3790075"/>
            <a:chExt cx="264076" cy="354623"/>
          </a:xfrm>
        </p:grpSpPr>
        <p:sp>
          <p:nvSpPr>
            <p:cNvPr id="11415" name="Google Shape;11415;p50"/>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50"/>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50"/>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50"/>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50"/>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50"/>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50"/>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50"/>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50"/>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50"/>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50"/>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50"/>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50"/>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50"/>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50"/>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50"/>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50"/>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50"/>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50"/>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50"/>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50"/>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50"/>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50"/>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38" name="Google Shape;11438;p50"/>
          <p:cNvGrpSpPr/>
          <p:nvPr/>
        </p:nvGrpSpPr>
        <p:grpSpPr>
          <a:xfrm>
            <a:off x="7598275" y="2726336"/>
            <a:ext cx="263316" cy="354754"/>
            <a:chOff x="7614550" y="2879911"/>
            <a:chExt cx="263316" cy="354754"/>
          </a:xfrm>
        </p:grpSpPr>
        <p:sp>
          <p:nvSpPr>
            <p:cNvPr id="11439" name="Google Shape;11439;p50"/>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50"/>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50"/>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50"/>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50"/>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50"/>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50"/>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50"/>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50"/>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50"/>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50"/>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50"/>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50"/>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50"/>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50"/>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50"/>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50"/>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50"/>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50"/>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58" name="Google Shape;11458;p50"/>
          <p:cNvGrpSpPr/>
          <p:nvPr/>
        </p:nvGrpSpPr>
        <p:grpSpPr>
          <a:xfrm>
            <a:off x="4884409" y="4114612"/>
            <a:ext cx="274576" cy="354623"/>
            <a:chOff x="4900684" y="4268187"/>
            <a:chExt cx="274576" cy="354623"/>
          </a:xfrm>
        </p:grpSpPr>
        <p:sp>
          <p:nvSpPr>
            <p:cNvPr id="11459" name="Google Shape;11459;p50"/>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50"/>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50"/>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50"/>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50"/>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50"/>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50"/>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50"/>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50"/>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50"/>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50"/>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50"/>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50"/>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50"/>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50"/>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74" name="Google Shape;11474;p50"/>
          <p:cNvGrpSpPr/>
          <p:nvPr/>
        </p:nvGrpSpPr>
        <p:grpSpPr>
          <a:xfrm>
            <a:off x="7145379" y="3192219"/>
            <a:ext cx="263343" cy="354754"/>
            <a:chOff x="7161654" y="3345794"/>
            <a:chExt cx="263343" cy="354754"/>
          </a:xfrm>
        </p:grpSpPr>
        <p:sp>
          <p:nvSpPr>
            <p:cNvPr id="11475" name="Google Shape;11475;p50"/>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50"/>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50"/>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50"/>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50"/>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50"/>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50"/>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50"/>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50"/>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50"/>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50"/>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50"/>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50"/>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50"/>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50"/>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50"/>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50"/>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50"/>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50"/>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94" name="Google Shape;11494;p50"/>
          <p:cNvGrpSpPr/>
          <p:nvPr/>
        </p:nvGrpSpPr>
        <p:grpSpPr>
          <a:xfrm>
            <a:off x="6695495" y="3192219"/>
            <a:ext cx="263081" cy="354754"/>
            <a:chOff x="6711770" y="3345794"/>
            <a:chExt cx="263081" cy="354754"/>
          </a:xfrm>
        </p:grpSpPr>
        <p:sp>
          <p:nvSpPr>
            <p:cNvPr id="11495" name="Google Shape;11495;p50"/>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50"/>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50"/>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50"/>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50"/>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50"/>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50"/>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50"/>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50"/>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50"/>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50"/>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50"/>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50"/>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50"/>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50"/>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50"/>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50"/>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2" name="Google Shape;11512;p50"/>
          <p:cNvGrpSpPr/>
          <p:nvPr/>
        </p:nvGrpSpPr>
        <p:grpSpPr>
          <a:xfrm>
            <a:off x="7147134" y="2726676"/>
            <a:ext cx="263316" cy="354414"/>
            <a:chOff x="7163409" y="2880251"/>
            <a:chExt cx="263316" cy="354414"/>
          </a:xfrm>
        </p:grpSpPr>
        <p:sp>
          <p:nvSpPr>
            <p:cNvPr id="11513" name="Google Shape;11513;p50"/>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50"/>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50"/>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50"/>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50"/>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50"/>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9" name="Google Shape;11519;p50"/>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0" name="Google Shape;11520;p50"/>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50"/>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50"/>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50"/>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50"/>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5" name="Google Shape;11525;p50"/>
          <p:cNvGrpSpPr/>
          <p:nvPr/>
        </p:nvGrpSpPr>
        <p:grpSpPr>
          <a:xfrm>
            <a:off x="6695757" y="2726597"/>
            <a:ext cx="263316" cy="354493"/>
            <a:chOff x="6712032" y="2880172"/>
            <a:chExt cx="263316" cy="354493"/>
          </a:xfrm>
        </p:grpSpPr>
        <p:sp>
          <p:nvSpPr>
            <p:cNvPr id="11526" name="Google Shape;11526;p50"/>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50"/>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50"/>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50"/>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50"/>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50"/>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50"/>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50"/>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50"/>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50"/>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50"/>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50"/>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50"/>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50"/>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50"/>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50"/>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50"/>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50"/>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50"/>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50"/>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50"/>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7" name="Google Shape;11547;p50"/>
          <p:cNvGrpSpPr/>
          <p:nvPr/>
        </p:nvGrpSpPr>
        <p:grpSpPr>
          <a:xfrm>
            <a:off x="6245349" y="3192219"/>
            <a:ext cx="263316" cy="354754"/>
            <a:chOff x="6261624" y="3345794"/>
            <a:chExt cx="263316" cy="354754"/>
          </a:xfrm>
        </p:grpSpPr>
        <p:sp>
          <p:nvSpPr>
            <p:cNvPr id="11548" name="Google Shape;11548;p50"/>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50"/>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50"/>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50"/>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50"/>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50"/>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50"/>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50"/>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50"/>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50"/>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50"/>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50"/>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50"/>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50"/>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50"/>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50"/>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50"/>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50"/>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50"/>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50"/>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50"/>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50"/>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50"/>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50"/>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50"/>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50"/>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50"/>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50"/>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76" name="Google Shape;11576;p50"/>
          <p:cNvSpPr/>
          <p:nvPr/>
        </p:nvSpPr>
        <p:spPr>
          <a:xfrm>
            <a:off x="5864147" y="3209475"/>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7" name="Google Shape;11577;p50"/>
          <p:cNvGrpSpPr/>
          <p:nvPr/>
        </p:nvGrpSpPr>
        <p:grpSpPr>
          <a:xfrm>
            <a:off x="5795464" y="3192219"/>
            <a:ext cx="263316" cy="354754"/>
            <a:chOff x="5811739" y="3345794"/>
            <a:chExt cx="263316" cy="354754"/>
          </a:xfrm>
        </p:grpSpPr>
        <p:sp>
          <p:nvSpPr>
            <p:cNvPr id="11578" name="Google Shape;11578;p50"/>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50"/>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50"/>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50"/>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50"/>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50"/>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50"/>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50"/>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50"/>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50"/>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50"/>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50"/>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50"/>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50"/>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50"/>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50"/>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50"/>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50"/>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50"/>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50"/>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50"/>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99" name="Google Shape;11599;p50"/>
          <p:cNvGrpSpPr/>
          <p:nvPr/>
        </p:nvGrpSpPr>
        <p:grpSpPr>
          <a:xfrm>
            <a:off x="5347543" y="3192219"/>
            <a:ext cx="259074" cy="354493"/>
            <a:chOff x="5363818" y="3345794"/>
            <a:chExt cx="259074" cy="354493"/>
          </a:xfrm>
        </p:grpSpPr>
        <p:sp>
          <p:nvSpPr>
            <p:cNvPr id="11600" name="Google Shape;11600;p50"/>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50"/>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50"/>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50"/>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50"/>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50"/>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50"/>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50"/>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50"/>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50"/>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50"/>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50"/>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50"/>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50"/>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50"/>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50"/>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50"/>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50"/>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50"/>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50"/>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50"/>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50"/>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50"/>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50"/>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50"/>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5" name="Google Shape;11625;p50"/>
          <p:cNvGrpSpPr/>
          <p:nvPr/>
        </p:nvGrpSpPr>
        <p:grpSpPr>
          <a:xfrm>
            <a:off x="4896664" y="3192088"/>
            <a:ext cx="261326" cy="354885"/>
            <a:chOff x="4912939" y="3345663"/>
            <a:chExt cx="261326" cy="354885"/>
          </a:xfrm>
        </p:grpSpPr>
        <p:sp>
          <p:nvSpPr>
            <p:cNvPr id="11626" name="Google Shape;11626;p50"/>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50"/>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50"/>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50"/>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50"/>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50"/>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50"/>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50"/>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50"/>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50"/>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50"/>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50"/>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50"/>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50"/>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50"/>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50"/>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50"/>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50"/>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50"/>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50"/>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50"/>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47" name="Google Shape;11647;p50"/>
          <p:cNvGrpSpPr/>
          <p:nvPr/>
        </p:nvGrpSpPr>
        <p:grpSpPr>
          <a:xfrm>
            <a:off x="5793448" y="2726336"/>
            <a:ext cx="263081" cy="355016"/>
            <a:chOff x="5809723" y="2879911"/>
            <a:chExt cx="263081" cy="355016"/>
          </a:xfrm>
        </p:grpSpPr>
        <p:sp>
          <p:nvSpPr>
            <p:cNvPr id="11648" name="Google Shape;11648;p50"/>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50"/>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50"/>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50"/>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50"/>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50"/>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50"/>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50"/>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50"/>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50"/>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50"/>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50"/>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50"/>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50"/>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50"/>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50"/>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50"/>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50"/>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50"/>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50"/>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50"/>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50"/>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0" name="Google Shape;11670;p50"/>
          <p:cNvGrpSpPr/>
          <p:nvPr/>
        </p:nvGrpSpPr>
        <p:grpSpPr>
          <a:xfrm>
            <a:off x="7599794" y="4114481"/>
            <a:ext cx="263316" cy="354754"/>
            <a:chOff x="7616069" y="4268056"/>
            <a:chExt cx="263316" cy="354754"/>
          </a:xfrm>
        </p:grpSpPr>
        <p:sp>
          <p:nvSpPr>
            <p:cNvPr id="11671" name="Google Shape;11671;p50"/>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50"/>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50"/>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50"/>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50"/>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50"/>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50"/>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50"/>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50"/>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50"/>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50"/>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50"/>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50"/>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50"/>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50"/>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50"/>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50"/>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50"/>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50"/>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50"/>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50"/>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2" name="Google Shape;11692;p50"/>
          <p:cNvGrpSpPr/>
          <p:nvPr/>
        </p:nvGrpSpPr>
        <p:grpSpPr>
          <a:xfrm>
            <a:off x="7148129" y="4114743"/>
            <a:ext cx="263316" cy="354493"/>
            <a:chOff x="7164404" y="4268318"/>
            <a:chExt cx="263316" cy="354493"/>
          </a:xfrm>
        </p:grpSpPr>
        <p:sp>
          <p:nvSpPr>
            <p:cNvPr id="11693" name="Google Shape;11693;p50"/>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50"/>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50"/>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50"/>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50"/>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50"/>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50"/>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50"/>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50"/>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50"/>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50"/>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50"/>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50"/>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50"/>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50"/>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50"/>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09" name="Google Shape;11709;p50"/>
          <p:cNvGrpSpPr/>
          <p:nvPr/>
        </p:nvGrpSpPr>
        <p:grpSpPr>
          <a:xfrm>
            <a:off x="5342071" y="2726336"/>
            <a:ext cx="263316" cy="354754"/>
            <a:chOff x="5358346" y="2879911"/>
            <a:chExt cx="263316" cy="354754"/>
          </a:xfrm>
        </p:grpSpPr>
        <p:sp>
          <p:nvSpPr>
            <p:cNvPr id="11710" name="Google Shape;11710;p50"/>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50"/>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50"/>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50"/>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50"/>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50"/>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50"/>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50"/>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50"/>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50"/>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50"/>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50"/>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50"/>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50"/>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50"/>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50"/>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50"/>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50"/>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50"/>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50"/>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50"/>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31" name="Google Shape;11731;p50"/>
          <p:cNvGrpSpPr/>
          <p:nvPr/>
        </p:nvGrpSpPr>
        <p:grpSpPr>
          <a:xfrm>
            <a:off x="8045175" y="3192167"/>
            <a:ext cx="263316" cy="354807"/>
            <a:chOff x="8061450" y="3345742"/>
            <a:chExt cx="263316" cy="354807"/>
          </a:xfrm>
        </p:grpSpPr>
        <p:sp>
          <p:nvSpPr>
            <p:cNvPr id="11732" name="Google Shape;11732;p50"/>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50"/>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50"/>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50"/>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50"/>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50"/>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50"/>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50"/>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50"/>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50"/>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50"/>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50"/>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50"/>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50"/>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50"/>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50"/>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48" name="Google Shape;11748;p50"/>
          <p:cNvGrpSpPr/>
          <p:nvPr/>
        </p:nvGrpSpPr>
        <p:grpSpPr>
          <a:xfrm>
            <a:off x="8049678" y="2726336"/>
            <a:ext cx="263081" cy="354754"/>
            <a:chOff x="8065953" y="2879911"/>
            <a:chExt cx="263081" cy="354754"/>
          </a:xfrm>
        </p:grpSpPr>
        <p:sp>
          <p:nvSpPr>
            <p:cNvPr id="11749" name="Google Shape;11749;p50"/>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50"/>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50"/>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50"/>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50"/>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50"/>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50"/>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50"/>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50"/>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50"/>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50"/>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50"/>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50"/>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50"/>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50"/>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50"/>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65" name="Google Shape;11765;p50"/>
          <p:cNvGrpSpPr/>
          <p:nvPr/>
        </p:nvGrpSpPr>
        <p:grpSpPr>
          <a:xfrm>
            <a:off x="8047924" y="4114743"/>
            <a:ext cx="270308" cy="354493"/>
            <a:chOff x="8064199" y="4268318"/>
            <a:chExt cx="270308" cy="354493"/>
          </a:xfrm>
        </p:grpSpPr>
        <p:sp>
          <p:nvSpPr>
            <p:cNvPr id="11766" name="Google Shape;11766;p50"/>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50"/>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50"/>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50"/>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50"/>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50"/>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50"/>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50"/>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50"/>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50"/>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50"/>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50"/>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50"/>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50"/>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50"/>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50"/>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50"/>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50"/>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4" name="Google Shape;11784;p50"/>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Help &amp; Support Icons</a:t>
            </a:r>
            <a:endParaRPr sz="2400">
              <a:solidFill>
                <a:schemeClr val="lt1"/>
              </a:solidFill>
            </a:endParaRPr>
          </a:p>
        </p:txBody>
      </p:sp>
      <p:sp>
        <p:nvSpPr>
          <p:cNvPr id="11785" name="Google Shape;11785;p50"/>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789" name="Shape 11789"/>
        <p:cNvGrpSpPr/>
        <p:nvPr/>
      </p:nvGrpSpPr>
      <p:grpSpPr>
        <a:xfrm>
          <a:off x="0" y="0"/>
          <a:ext cx="0" cy="0"/>
          <a:chOff x="0" y="0"/>
          <a:chExt cx="0" cy="0"/>
        </a:xfrm>
      </p:grpSpPr>
      <p:grpSp>
        <p:nvGrpSpPr>
          <p:cNvPr id="11790" name="Google Shape;11790;p51"/>
          <p:cNvGrpSpPr/>
          <p:nvPr/>
        </p:nvGrpSpPr>
        <p:grpSpPr>
          <a:xfrm>
            <a:off x="3507933" y="3164345"/>
            <a:ext cx="381482" cy="366926"/>
            <a:chOff x="3511608" y="3348218"/>
            <a:chExt cx="381482" cy="366926"/>
          </a:xfrm>
        </p:grpSpPr>
        <p:sp>
          <p:nvSpPr>
            <p:cNvPr id="11791" name="Google Shape;11791;p51"/>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51"/>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51"/>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51"/>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51"/>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51"/>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51"/>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51"/>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51"/>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51"/>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51"/>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51"/>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51"/>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51"/>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5" name="Google Shape;11805;p51"/>
          <p:cNvGrpSpPr/>
          <p:nvPr/>
        </p:nvGrpSpPr>
        <p:grpSpPr>
          <a:xfrm>
            <a:off x="1846141" y="3623467"/>
            <a:ext cx="163616" cy="366665"/>
            <a:chOff x="1849816" y="3807339"/>
            <a:chExt cx="163616" cy="366665"/>
          </a:xfrm>
        </p:grpSpPr>
        <p:sp>
          <p:nvSpPr>
            <p:cNvPr id="11806" name="Google Shape;11806;p51"/>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51"/>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51"/>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51"/>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51"/>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51"/>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51"/>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51"/>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51"/>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51"/>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51"/>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51"/>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51"/>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51"/>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20" name="Google Shape;11820;p51"/>
          <p:cNvGrpSpPr/>
          <p:nvPr/>
        </p:nvGrpSpPr>
        <p:grpSpPr>
          <a:xfrm>
            <a:off x="2271082" y="3623441"/>
            <a:ext cx="202292" cy="366430"/>
            <a:chOff x="2274757" y="3807313"/>
            <a:chExt cx="202292" cy="366430"/>
          </a:xfrm>
        </p:grpSpPr>
        <p:sp>
          <p:nvSpPr>
            <p:cNvPr id="11821" name="Google Shape;11821;p51"/>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51"/>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51"/>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51"/>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51"/>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51"/>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51"/>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51"/>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51"/>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51"/>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1" name="Google Shape;11831;p51"/>
          <p:cNvGrpSpPr/>
          <p:nvPr/>
        </p:nvGrpSpPr>
        <p:grpSpPr>
          <a:xfrm>
            <a:off x="3969041" y="3164345"/>
            <a:ext cx="366404" cy="366665"/>
            <a:chOff x="3972716" y="3348218"/>
            <a:chExt cx="366404" cy="366665"/>
          </a:xfrm>
        </p:grpSpPr>
        <p:sp>
          <p:nvSpPr>
            <p:cNvPr id="11832" name="Google Shape;11832;p51"/>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51"/>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51"/>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51"/>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51"/>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51"/>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51"/>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51"/>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51"/>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51"/>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51"/>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51"/>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4" name="Google Shape;11844;p51"/>
          <p:cNvGrpSpPr/>
          <p:nvPr/>
        </p:nvGrpSpPr>
        <p:grpSpPr>
          <a:xfrm>
            <a:off x="862853" y="3164476"/>
            <a:ext cx="317405" cy="366534"/>
            <a:chOff x="866528" y="3348348"/>
            <a:chExt cx="317405" cy="366534"/>
          </a:xfrm>
        </p:grpSpPr>
        <p:sp>
          <p:nvSpPr>
            <p:cNvPr id="11845" name="Google Shape;11845;p51"/>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51"/>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51"/>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51"/>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51"/>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51"/>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51"/>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51"/>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53" name="Google Shape;11853;p51"/>
          <p:cNvGrpSpPr/>
          <p:nvPr/>
        </p:nvGrpSpPr>
        <p:grpSpPr>
          <a:xfrm>
            <a:off x="1313143" y="3164423"/>
            <a:ext cx="310872" cy="366848"/>
            <a:chOff x="1316818" y="3348296"/>
            <a:chExt cx="310872" cy="366848"/>
          </a:xfrm>
        </p:grpSpPr>
        <p:sp>
          <p:nvSpPr>
            <p:cNvPr id="11854" name="Google Shape;11854;p51"/>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51"/>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51"/>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51"/>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51"/>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51"/>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51"/>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51"/>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51"/>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51"/>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51"/>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51"/>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51"/>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51"/>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51"/>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51"/>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51"/>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51"/>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51"/>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51"/>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51"/>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51"/>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51"/>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51"/>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8" name="Google Shape;11878;p51"/>
          <p:cNvGrpSpPr/>
          <p:nvPr/>
        </p:nvGrpSpPr>
        <p:grpSpPr>
          <a:xfrm>
            <a:off x="3101573" y="3164371"/>
            <a:ext cx="305620" cy="366430"/>
            <a:chOff x="3105248" y="3348244"/>
            <a:chExt cx="305620" cy="366430"/>
          </a:xfrm>
        </p:grpSpPr>
        <p:sp>
          <p:nvSpPr>
            <p:cNvPr id="11879" name="Google Shape;11879;p51"/>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51"/>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51"/>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51"/>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51"/>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51"/>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51"/>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86" name="Google Shape;11886;p51"/>
          <p:cNvGrpSpPr/>
          <p:nvPr/>
        </p:nvGrpSpPr>
        <p:grpSpPr>
          <a:xfrm>
            <a:off x="2658313" y="3164345"/>
            <a:ext cx="304078" cy="366665"/>
            <a:chOff x="2661988" y="3348218"/>
            <a:chExt cx="304078" cy="366665"/>
          </a:xfrm>
        </p:grpSpPr>
        <p:sp>
          <p:nvSpPr>
            <p:cNvPr id="11887" name="Google Shape;11887;p51"/>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51"/>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51"/>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51"/>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51"/>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51"/>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51"/>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51"/>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51"/>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51"/>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51"/>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51"/>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51"/>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51"/>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51"/>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51"/>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51"/>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51"/>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51"/>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06" name="Google Shape;11906;p51"/>
          <p:cNvGrpSpPr/>
          <p:nvPr/>
        </p:nvGrpSpPr>
        <p:grpSpPr>
          <a:xfrm>
            <a:off x="2209252" y="3165024"/>
            <a:ext cx="307606" cy="366482"/>
            <a:chOff x="2212927" y="3348897"/>
            <a:chExt cx="307606" cy="366482"/>
          </a:xfrm>
        </p:grpSpPr>
        <p:sp>
          <p:nvSpPr>
            <p:cNvPr id="11907" name="Google Shape;11907;p51"/>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51"/>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51"/>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51"/>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51"/>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51"/>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51"/>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51"/>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51"/>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51"/>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7" name="Google Shape;11917;p51"/>
          <p:cNvGrpSpPr/>
          <p:nvPr/>
        </p:nvGrpSpPr>
        <p:grpSpPr>
          <a:xfrm>
            <a:off x="1760714" y="3164345"/>
            <a:ext cx="310114" cy="366665"/>
            <a:chOff x="1764389" y="3348218"/>
            <a:chExt cx="310114" cy="366665"/>
          </a:xfrm>
        </p:grpSpPr>
        <p:sp>
          <p:nvSpPr>
            <p:cNvPr id="11918" name="Google Shape;11918;p51"/>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51"/>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51"/>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51"/>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51"/>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51"/>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51"/>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51"/>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51"/>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51"/>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51"/>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51"/>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51"/>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51"/>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51"/>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51"/>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51"/>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51"/>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51"/>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51"/>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38" name="Google Shape;11938;p51"/>
          <p:cNvGrpSpPr/>
          <p:nvPr/>
        </p:nvGrpSpPr>
        <p:grpSpPr>
          <a:xfrm>
            <a:off x="2773897" y="3623415"/>
            <a:ext cx="81716" cy="366717"/>
            <a:chOff x="2777572" y="3807287"/>
            <a:chExt cx="81716" cy="366717"/>
          </a:xfrm>
        </p:grpSpPr>
        <p:sp>
          <p:nvSpPr>
            <p:cNvPr id="11939" name="Google Shape;11939;p51"/>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51"/>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51"/>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51"/>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51"/>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51"/>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51"/>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51"/>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51"/>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51"/>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51"/>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0" name="Google Shape;11950;p51"/>
          <p:cNvGrpSpPr/>
          <p:nvPr/>
        </p:nvGrpSpPr>
        <p:grpSpPr>
          <a:xfrm>
            <a:off x="3930339" y="4145908"/>
            <a:ext cx="366665" cy="256334"/>
            <a:chOff x="3934014" y="4329780"/>
            <a:chExt cx="366665" cy="256334"/>
          </a:xfrm>
        </p:grpSpPr>
        <p:sp>
          <p:nvSpPr>
            <p:cNvPr id="11951" name="Google Shape;11951;p51"/>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51"/>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51"/>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51"/>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51"/>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51"/>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51"/>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51"/>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51"/>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51"/>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51"/>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51"/>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51"/>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4" name="Google Shape;11964;p51"/>
          <p:cNvGrpSpPr/>
          <p:nvPr/>
        </p:nvGrpSpPr>
        <p:grpSpPr>
          <a:xfrm>
            <a:off x="943995" y="3623467"/>
            <a:ext cx="194295" cy="366404"/>
            <a:chOff x="947670" y="3807339"/>
            <a:chExt cx="194295" cy="366404"/>
          </a:xfrm>
        </p:grpSpPr>
        <p:sp>
          <p:nvSpPr>
            <p:cNvPr id="11965" name="Google Shape;11965;p51"/>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51"/>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51"/>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51"/>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51"/>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51"/>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51"/>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51"/>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51"/>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51"/>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75" name="Google Shape;11975;p51"/>
          <p:cNvGrpSpPr/>
          <p:nvPr/>
        </p:nvGrpSpPr>
        <p:grpSpPr>
          <a:xfrm>
            <a:off x="3416704" y="4102685"/>
            <a:ext cx="368939" cy="342283"/>
            <a:chOff x="3420379" y="4286557"/>
            <a:chExt cx="368939" cy="342283"/>
          </a:xfrm>
        </p:grpSpPr>
        <p:sp>
          <p:nvSpPr>
            <p:cNvPr id="11976" name="Google Shape;11976;p51"/>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51"/>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51"/>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51"/>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51"/>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51"/>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51"/>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51"/>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51"/>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51"/>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51"/>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51"/>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51"/>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51"/>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51"/>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51"/>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92" name="Google Shape;11992;p51"/>
          <p:cNvGrpSpPr/>
          <p:nvPr/>
        </p:nvGrpSpPr>
        <p:grpSpPr>
          <a:xfrm>
            <a:off x="3961515" y="3658380"/>
            <a:ext cx="369801" cy="296813"/>
            <a:chOff x="3965190" y="3842252"/>
            <a:chExt cx="369801" cy="296813"/>
          </a:xfrm>
        </p:grpSpPr>
        <p:sp>
          <p:nvSpPr>
            <p:cNvPr id="11993" name="Google Shape;11993;p51"/>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51"/>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51"/>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51"/>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51"/>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51"/>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51"/>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51"/>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51"/>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51"/>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51"/>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51"/>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51"/>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51"/>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51"/>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51"/>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51"/>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51"/>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51"/>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51"/>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51"/>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4" name="Google Shape;12014;p51"/>
          <p:cNvGrpSpPr/>
          <p:nvPr/>
        </p:nvGrpSpPr>
        <p:grpSpPr>
          <a:xfrm>
            <a:off x="3502915" y="3649939"/>
            <a:ext cx="396796" cy="313407"/>
            <a:chOff x="3506590" y="3833812"/>
            <a:chExt cx="396796" cy="313407"/>
          </a:xfrm>
        </p:grpSpPr>
        <p:sp>
          <p:nvSpPr>
            <p:cNvPr id="12015" name="Google Shape;12015;p51"/>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51"/>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51"/>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8" name="Google Shape;12018;p51"/>
          <p:cNvGrpSpPr/>
          <p:nvPr/>
        </p:nvGrpSpPr>
        <p:grpSpPr>
          <a:xfrm>
            <a:off x="2765613" y="1781491"/>
            <a:ext cx="104556" cy="366665"/>
            <a:chOff x="2769288" y="1965364"/>
            <a:chExt cx="104556" cy="366665"/>
          </a:xfrm>
        </p:grpSpPr>
        <p:sp>
          <p:nvSpPr>
            <p:cNvPr id="12019" name="Google Shape;12019;p51"/>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51"/>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51"/>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51"/>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51"/>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51"/>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51"/>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51"/>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51"/>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51"/>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51"/>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51"/>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1" name="Google Shape;12031;p51"/>
          <p:cNvGrpSpPr/>
          <p:nvPr/>
        </p:nvGrpSpPr>
        <p:grpSpPr>
          <a:xfrm>
            <a:off x="3963004" y="1826988"/>
            <a:ext cx="367162" cy="275698"/>
            <a:chOff x="3966679" y="2010861"/>
            <a:chExt cx="367162" cy="275698"/>
          </a:xfrm>
        </p:grpSpPr>
        <p:sp>
          <p:nvSpPr>
            <p:cNvPr id="12032" name="Google Shape;12032;p51"/>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51"/>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51"/>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51"/>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36" name="Google Shape;12036;p51"/>
          <p:cNvGrpSpPr/>
          <p:nvPr/>
        </p:nvGrpSpPr>
        <p:grpSpPr>
          <a:xfrm>
            <a:off x="1748902" y="1841622"/>
            <a:ext cx="366404" cy="246220"/>
            <a:chOff x="1752577" y="2025495"/>
            <a:chExt cx="366404" cy="246220"/>
          </a:xfrm>
        </p:grpSpPr>
        <p:sp>
          <p:nvSpPr>
            <p:cNvPr id="12037" name="Google Shape;12037;p51"/>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51"/>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51"/>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51"/>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51"/>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51"/>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51"/>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51"/>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51"/>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51"/>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51"/>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51"/>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51"/>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51"/>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51"/>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51"/>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3" name="Google Shape;12053;p51"/>
          <p:cNvGrpSpPr/>
          <p:nvPr/>
        </p:nvGrpSpPr>
        <p:grpSpPr>
          <a:xfrm>
            <a:off x="1305878" y="1885708"/>
            <a:ext cx="366404" cy="158363"/>
            <a:chOff x="1309553" y="2069580"/>
            <a:chExt cx="366404" cy="158363"/>
          </a:xfrm>
        </p:grpSpPr>
        <p:sp>
          <p:nvSpPr>
            <p:cNvPr id="12054" name="Google Shape;12054;p51"/>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51"/>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51"/>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51"/>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51"/>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51"/>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51"/>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51"/>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51"/>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51"/>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51"/>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51"/>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51"/>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51"/>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51"/>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51"/>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51"/>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51"/>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51"/>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51"/>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51"/>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51"/>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51"/>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51"/>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51"/>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51"/>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0" name="Google Shape;12080;p51"/>
          <p:cNvGrpSpPr/>
          <p:nvPr/>
        </p:nvGrpSpPr>
        <p:grpSpPr>
          <a:xfrm>
            <a:off x="862853" y="1904889"/>
            <a:ext cx="366639" cy="119635"/>
            <a:chOff x="866528" y="2088762"/>
            <a:chExt cx="366639" cy="119635"/>
          </a:xfrm>
        </p:grpSpPr>
        <p:sp>
          <p:nvSpPr>
            <p:cNvPr id="12081" name="Google Shape;12081;p51"/>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51"/>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51"/>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51"/>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51"/>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51"/>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51"/>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51"/>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51"/>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51"/>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51"/>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51"/>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51"/>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51"/>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5" name="Google Shape;12095;p51"/>
          <p:cNvGrpSpPr/>
          <p:nvPr/>
        </p:nvGrpSpPr>
        <p:grpSpPr>
          <a:xfrm>
            <a:off x="2325594" y="1781439"/>
            <a:ext cx="98807" cy="366273"/>
            <a:chOff x="2329269" y="1965312"/>
            <a:chExt cx="98807" cy="366273"/>
          </a:xfrm>
        </p:grpSpPr>
        <p:sp>
          <p:nvSpPr>
            <p:cNvPr id="12096" name="Google Shape;12096;p51"/>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51"/>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51"/>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99" name="Google Shape;12099;p51"/>
          <p:cNvGrpSpPr/>
          <p:nvPr/>
        </p:nvGrpSpPr>
        <p:grpSpPr>
          <a:xfrm>
            <a:off x="3204378" y="1781099"/>
            <a:ext cx="112344" cy="366926"/>
            <a:chOff x="3208053" y="1964972"/>
            <a:chExt cx="112344" cy="366926"/>
          </a:xfrm>
        </p:grpSpPr>
        <p:sp>
          <p:nvSpPr>
            <p:cNvPr id="12100" name="Google Shape;12100;p51"/>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51"/>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51"/>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51"/>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51"/>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51"/>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6" name="Google Shape;12106;p51"/>
          <p:cNvGrpSpPr/>
          <p:nvPr/>
        </p:nvGrpSpPr>
        <p:grpSpPr>
          <a:xfrm>
            <a:off x="3221704" y="3623467"/>
            <a:ext cx="72413" cy="366404"/>
            <a:chOff x="3225379" y="3807339"/>
            <a:chExt cx="72413" cy="366404"/>
          </a:xfrm>
        </p:grpSpPr>
        <p:sp>
          <p:nvSpPr>
            <p:cNvPr id="12107" name="Google Shape;12107;p51"/>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51"/>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51"/>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51"/>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51"/>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51"/>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51"/>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51"/>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5" name="Google Shape;12115;p51"/>
          <p:cNvGrpSpPr/>
          <p:nvPr/>
        </p:nvGrpSpPr>
        <p:grpSpPr>
          <a:xfrm>
            <a:off x="3520241" y="1827223"/>
            <a:ext cx="366665" cy="275201"/>
            <a:chOff x="3523916" y="2011096"/>
            <a:chExt cx="366665" cy="275201"/>
          </a:xfrm>
        </p:grpSpPr>
        <p:sp>
          <p:nvSpPr>
            <p:cNvPr id="12116" name="Google Shape;12116;p51"/>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51"/>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51"/>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51"/>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51"/>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51"/>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51"/>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51"/>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51"/>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51"/>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51"/>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51"/>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51"/>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51"/>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51"/>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51"/>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51"/>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51"/>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51"/>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51"/>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6" name="Google Shape;12136;p51"/>
          <p:cNvGrpSpPr/>
          <p:nvPr/>
        </p:nvGrpSpPr>
        <p:grpSpPr>
          <a:xfrm>
            <a:off x="1739102" y="1316124"/>
            <a:ext cx="393791" cy="366744"/>
            <a:chOff x="1742777" y="1499997"/>
            <a:chExt cx="393791" cy="366744"/>
          </a:xfrm>
        </p:grpSpPr>
        <p:sp>
          <p:nvSpPr>
            <p:cNvPr id="12137" name="Google Shape;12137;p51"/>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51"/>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51"/>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51"/>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51"/>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51"/>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51"/>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51"/>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51"/>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51"/>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51"/>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51"/>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51"/>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51"/>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1" name="Google Shape;12151;p51"/>
          <p:cNvGrpSpPr/>
          <p:nvPr/>
        </p:nvGrpSpPr>
        <p:grpSpPr>
          <a:xfrm>
            <a:off x="4010774" y="1316124"/>
            <a:ext cx="319914" cy="366639"/>
            <a:chOff x="4014449" y="1499997"/>
            <a:chExt cx="319914" cy="366639"/>
          </a:xfrm>
        </p:grpSpPr>
        <p:sp>
          <p:nvSpPr>
            <p:cNvPr id="12152" name="Google Shape;12152;p51"/>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51"/>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51"/>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51"/>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51"/>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57" name="Google Shape;12157;p51"/>
          <p:cNvGrpSpPr/>
          <p:nvPr/>
        </p:nvGrpSpPr>
        <p:grpSpPr>
          <a:xfrm>
            <a:off x="862592" y="1407588"/>
            <a:ext cx="367397" cy="183711"/>
            <a:chOff x="866267" y="1591460"/>
            <a:chExt cx="367397" cy="183711"/>
          </a:xfrm>
        </p:grpSpPr>
        <p:sp>
          <p:nvSpPr>
            <p:cNvPr id="12158" name="Google Shape;12158;p51"/>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51"/>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51"/>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51"/>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51"/>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51"/>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51"/>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51"/>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51"/>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51"/>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51"/>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51"/>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51"/>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51"/>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51"/>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51"/>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51"/>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51"/>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6" name="Google Shape;12176;p51"/>
          <p:cNvGrpSpPr/>
          <p:nvPr/>
        </p:nvGrpSpPr>
        <p:grpSpPr>
          <a:xfrm>
            <a:off x="3114168" y="1316019"/>
            <a:ext cx="327440" cy="366744"/>
            <a:chOff x="3117843" y="1499892"/>
            <a:chExt cx="327440" cy="366744"/>
          </a:xfrm>
        </p:grpSpPr>
        <p:sp>
          <p:nvSpPr>
            <p:cNvPr id="12177" name="Google Shape;12177;p51"/>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51"/>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51"/>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51"/>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51"/>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51"/>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51"/>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84" name="Google Shape;12184;p51"/>
          <p:cNvGrpSpPr/>
          <p:nvPr/>
        </p:nvGrpSpPr>
        <p:grpSpPr>
          <a:xfrm>
            <a:off x="2663330" y="1316124"/>
            <a:ext cx="336770" cy="366639"/>
            <a:chOff x="2667005" y="1499997"/>
            <a:chExt cx="336770" cy="366639"/>
          </a:xfrm>
        </p:grpSpPr>
        <p:sp>
          <p:nvSpPr>
            <p:cNvPr id="12185" name="Google Shape;12185;p51"/>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51"/>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51"/>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51"/>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51"/>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51"/>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51"/>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51"/>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51"/>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51"/>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51"/>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51"/>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51"/>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51"/>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51"/>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51"/>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51"/>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51"/>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51"/>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04" name="Google Shape;12204;p51"/>
          <p:cNvGrpSpPr/>
          <p:nvPr/>
        </p:nvGrpSpPr>
        <p:grpSpPr>
          <a:xfrm>
            <a:off x="3561191" y="1316124"/>
            <a:ext cx="326473" cy="366639"/>
            <a:chOff x="3564866" y="1499997"/>
            <a:chExt cx="326473" cy="366639"/>
          </a:xfrm>
        </p:grpSpPr>
        <p:sp>
          <p:nvSpPr>
            <p:cNvPr id="12205" name="Google Shape;12205;p51"/>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51"/>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51"/>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51"/>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51"/>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51"/>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51"/>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51"/>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51"/>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4" name="Google Shape;12214;p51"/>
          <p:cNvGrpSpPr/>
          <p:nvPr/>
        </p:nvGrpSpPr>
        <p:grpSpPr>
          <a:xfrm>
            <a:off x="1310399" y="1316124"/>
            <a:ext cx="364392" cy="366639"/>
            <a:chOff x="1314074" y="1499997"/>
            <a:chExt cx="364392" cy="366639"/>
          </a:xfrm>
        </p:grpSpPr>
        <p:sp>
          <p:nvSpPr>
            <p:cNvPr id="12215" name="Google Shape;12215;p51"/>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51"/>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51"/>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51"/>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51"/>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51"/>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51"/>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51"/>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51"/>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51"/>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51"/>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51"/>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27" name="Google Shape;12227;p51"/>
          <p:cNvGrpSpPr/>
          <p:nvPr/>
        </p:nvGrpSpPr>
        <p:grpSpPr>
          <a:xfrm>
            <a:off x="2216804" y="1316124"/>
            <a:ext cx="337005" cy="366639"/>
            <a:chOff x="2220479" y="1499997"/>
            <a:chExt cx="337005" cy="366639"/>
          </a:xfrm>
        </p:grpSpPr>
        <p:sp>
          <p:nvSpPr>
            <p:cNvPr id="12228" name="Google Shape;12228;p51"/>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51"/>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51"/>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51"/>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51"/>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51"/>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51"/>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51"/>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51"/>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51"/>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51"/>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9" name="Google Shape;12239;p51"/>
          <p:cNvGrpSpPr/>
          <p:nvPr/>
        </p:nvGrpSpPr>
        <p:grpSpPr>
          <a:xfrm>
            <a:off x="4101480" y="2242103"/>
            <a:ext cx="87230" cy="366430"/>
            <a:chOff x="4105155" y="2425976"/>
            <a:chExt cx="87230" cy="366430"/>
          </a:xfrm>
        </p:grpSpPr>
        <p:sp>
          <p:nvSpPr>
            <p:cNvPr id="12240" name="Google Shape;12240;p51"/>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51"/>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51"/>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51"/>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51"/>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51"/>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6" name="Google Shape;12246;p51"/>
          <p:cNvGrpSpPr/>
          <p:nvPr/>
        </p:nvGrpSpPr>
        <p:grpSpPr>
          <a:xfrm>
            <a:off x="1804434" y="2242129"/>
            <a:ext cx="267884" cy="366639"/>
            <a:chOff x="1808109" y="2426002"/>
            <a:chExt cx="267884" cy="366639"/>
          </a:xfrm>
        </p:grpSpPr>
        <p:sp>
          <p:nvSpPr>
            <p:cNvPr id="12247" name="Google Shape;12247;p51"/>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51"/>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51"/>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51"/>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51"/>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51"/>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51"/>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51"/>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51"/>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51"/>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51"/>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51"/>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51"/>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51"/>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51"/>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51"/>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51"/>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51"/>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51"/>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51"/>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51"/>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8" name="Google Shape;12268;p51"/>
          <p:cNvGrpSpPr/>
          <p:nvPr/>
        </p:nvGrpSpPr>
        <p:grpSpPr>
          <a:xfrm>
            <a:off x="3599893" y="2242129"/>
            <a:ext cx="207597" cy="366639"/>
            <a:chOff x="3603568" y="2426002"/>
            <a:chExt cx="207597" cy="366639"/>
          </a:xfrm>
        </p:grpSpPr>
        <p:sp>
          <p:nvSpPr>
            <p:cNvPr id="12269" name="Google Shape;12269;p51"/>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51"/>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51"/>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51"/>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51"/>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51"/>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5" name="Google Shape;12275;p51"/>
          <p:cNvGrpSpPr/>
          <p:nvPr/>
        </p:nvGrpSpPr>
        <p:grpSpPr>
          <a:xfrm>
            <a:off x="2242440" y="2242129"/>
            <a:ext cx="274417" cy="366404"/>
            <a:chOff x="2246115" y="2426002"/>
            <a:chExt cx="274417" cy="366404"/>
          </a:xfrm>
        </p:grpSpPr>
        <p:sp>
          <p:nvSpPr>
            <p:cNvPr id="12276" name="Google Shape;12276;p51"/>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51"/>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51"/>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51"/>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51"/>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51"/>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51"/>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51"/>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84" name="Google Shape;12284;p51"/>
          <p:cNvGrpSpPr/>
          <p:nvPr/>
        </p:nvGrpSpPr>
        <p:grpSpPr>
          <a:xfrm>
            <a:off x="2692991" y="2242129"/>
            <a:ext cx="256099" cy="366639"/>
            <a:chOff x="2696666" y="2426002"/>
            <a:chExt cx="256099" cy="366639"/>
          </a:xfrm>
        </p:grpSpPr>
        <p:sp>
          <p:nvSpPr>
            <p:cNvPr id="12285" name="Google Shape;12285;p51"/>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51"/>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51"/>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51"/>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51"/>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51"/>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1" name="Google Shape;12291;p51"/>
          <p:cNvGrpSpPr/>
          <p:nvPr/>
        </p:nvGrpSpPr>
        <p:grpSpPr>
          <a:xfrm>
            <a:off x="3145397" y="2242129"/>
            <a:ext cx="225863" cy="366430"/>
            <a:chOff x="3149072" y="2426002"/>
            <a:chExt cx="225863" cy="366430"/>
          </a:xfrm>
        </p:grpSpPr>
        <p:sp>
          <p:nvSpPr>
            <p:cNvPr id="12292" name="Google Shape;12292;p51"/>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51"/>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51"/>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51"/>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51"/>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51"/>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51"/>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51"/>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51"/>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51"/>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51"/>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3" name="Google Shape;12303;p51"/>
          <p:cNvGrpSpPr/>
          <p:nvPr/>
        </p:nvGrpSpPr>
        <p:grpSpPr>
          <a:xfrm>
            <a:off x="1357881" y="2242051"/>
            <a:ext cx="283224" cy="366482"/>
            <a:chOff x="1361556" y="2425923"/>
            <a:chExt cx="283224" cy="366482"/>
          </a:xfrm>
        </p:grpSpPr>
        <p:sp>
          <p:nvSpPr>
            <p:cNvPr id="12304" name="Google Shape;12304;p51"/>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51"/>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51"/>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51"/>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51"/>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51"/>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51"/>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51"/>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51"/>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3" name="Google Shape;12313;p51"/>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4" name="Google Shape;12314;p51"/>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51"/>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51"/>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51"/>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51"/>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51"/>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51"/>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51"/>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51"/>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51"/>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4" name="Google Shape;12324;p51"/>
          <p:cNvGrpSpPr/>
          <p:nvPr/>
        </p:nvGrpSpPr>
        <p:grpSpPr>
          <a:xfrm>
            <a:off x="3970060" y="2707183"/>
            <a:ext cx="361883" cy="366979"/>
            <a:chOff x="3973735" y="2891056"/>
            <a:chExt cx="361883" cy="366979"/>
          </a:xfrm>
        </p:grpSpPr>
        <p:sp>
          <p:nvSpPr>
            <p:cNvPr id="12325" name="Google Shape;12325;p51"/>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6" name="Google Shape;12326;p51"/>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51"/>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51"/>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51"/>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51"/>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51"/>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51"/>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51"/>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51"/>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51"/>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51"/>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51"/>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51"/>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51"/>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51"/>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1" name="Google Shape;12341;p51"/>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2" name="Google Shape;12342;p51"/>
          <p:cNvGrpSpPr/>
          <p:nvPr/>
        </p:nvGrpSpPr>
        <p:grpSpPr>
          <a:xfrm>
            <a:off x="3524266" y="2732871"/>
            <a:ext cx="366665" cy="315654"/>
            <a:chOff x="3527941" y="2916744"/>
            <a:chExt cx="366665" cy="315654"/>
          </a:xfrm>
        </p:grpSpPr>
        <p:sp>
          <p:nvSpPr>
            <p:cNvPr id="12343" name="Google Shape;12343;p51"/>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51"/>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51"/>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51"/>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51"/>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51"/>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51"/>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51"/>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51"/>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2" name="Google Shape;12352;p51"/>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3" name="Google Shape;12353;p51"/>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51"/>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51"/>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51"/>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51"/>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51"/>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51"/>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51"/>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51"/>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51"/>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51"/>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51"/>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51"/>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6" name="Google Shape;12366;p51"/>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7" name="Google Shape;12367;p51"/>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51"/>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51"/>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51"/>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51"/>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51"/>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73" name="Google Shape;12373;p51"/>
          <p:cNvGrpSpPr/>
          <p:nvPr/>
        </p:nvGrpSpPr>
        <p:grpSpPr>
          <a:xfrm>
            <a:off x="2637198" y="2707758"/>
            <a:ext cx="366404" cy="366404"/>
            <a:chOff x="2640873" y="2891631"/>
            <a:chExt cx="366404" cy="366404"/>
          </a:xfrm>
        </p:grpSpPr>
        <p:sp>
          <p:nvSpPr>
            <p:cNvPr id="12374" name="Google Shape;12374;p51"/>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51"/>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51"/>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51"/>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51"/>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51"/>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51"/>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51"/>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2" name="Google Shape;12382;p51"/>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3" name="Google Shape;12383;p51"/>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51"/>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51"/>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51"/>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51"/>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8" name="Google Shape;12388;p51"/>
          <p:cNvGrpSpPr/>
          <p:nvPr/>
        </p:nvGrpSpPr>
        <p:grpSpPr>
          <a:xfrm>
            <a:off x="2193416" y="2754248"/>
            <a:ext cx="366665" cy="273189"/>
            <a:chOff x="2197091" y="2938120"/>
            <a:chExt cx="366665" cy="273189"/>
          </a:xfrm>
        </p:grpSpPr>
        <p:sp>
          <p:nvSpPr>
            <p:cNvPr id="12389" name="Google Shape;12389;p51"/>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51"/>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51"/>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51"/>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51"/>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51"/>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51"/>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51"/>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51"/>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8" name="Google Shape;12398;p51"/>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9" name="Google Shape;12399;p51"/>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51"/>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51"/>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51"/>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51"/>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51"/>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51"/>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51"/>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51"/>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51"/>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51"/>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51"/>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51"/>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51"/>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3" name="Google Shape;12413;p51"/>
          <p:cNvGrpSpPr/>
          <p:nvPr/>
        </p:nvGrpSpPr>
        <p:grpSpPr>
          <a:xfrm>
            <a:off x="1749895" y="2708254"/>
            <a:ext cx="366665" cy="365202"/>
            <a:chOff x="1753570" y="2892127"/>
            <a:chExt cx="366665" cy="365202"/>
          </a:xfrm>
        </p:grpSpPr>
        <p:sp>
          <p:nvSpPr>
            <p:cNvPr id="12414" name="Google Shape;12414;p51"/>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5" name="Google Shape;12415;p51"/>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6" name="Google Shape;12416;p51"/>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51"/>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51"/>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51"/>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51"/>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51"/>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51"/>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51"/>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51"/>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51"/>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51"/>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51"/>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51"/>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51"/>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0" name="Google Shape;12430;p51"/>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1" name="Google Shape;12431;p51"/>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2" name="Google Shape;12432;p51"/>
          <p:cNvGrpSpPr/>
          <p:nvPr/>
        </p:nvGrpSpPr>
        <p:grpSpPr>
          <a:xfrm>
            <a:off x="1300076" y="3623467"/>
            <a:ext cx="367684" cy="366561"/>
            <a:chOff x="1303751" y="3807339"/>
            <a:chExt cx="367684" cy="366561"/>
          </a:xfrm>
        </p:grpSpPr>
        <p:sp>
          <p:nvSpPr>
            <p:cNvPr id="12433" name="Google Shape;12433;p51"/>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51"/>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51"/>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51"/>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51"/>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51"/>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51"/>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51"/>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51"/>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51"/>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51"/>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51"/>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51"/>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6" name="Google Shape;12446;p51"/>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7" name="Google Shape;12447;p51"/>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8" name="Google Shape;12448;p51"/>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51"/>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51"/>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51"/>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51"/>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51"/>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51"/>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51"/>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51"/>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51"/>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51"/>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51"/>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51"/>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51"/>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51"/>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51"/>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51"/>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51"/>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51"/>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51"/>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51"/>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51"/>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51"/>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1" name="Google Shape;12471;p51"/>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2" name="Google Shape;12472;p51"/>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51"/>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74" name="Google Shape;12474;p51"/>
          <p:cNvSpPr/>
          <p:nvPr/>
        </p:nvSpPr>
        <p:spPr>
          <a:xfrm>
            <a:off x="1317690" y="2722078"/>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75" name="Google Shape;12475;p51"/>
          <p:cNvGrpSpPr/>
          <p:nvPr/>
        </p:nvGrpSpPr>
        <p:grpSpPr>
          <a:xfrm>
            <a:off x="1306374" y="2707549"/>
            <a:ext cx="384749" cy="366613"/>
            <a:chOff x="1310049" y="2891421"/>
            <a:chExt cx="384749" cy="366613"/>
          </a:xfrm>
        </p:grpSpPr>
        <p:sp>
          <p:nvSpPr>
            <p:cNvPr id="12476" name="Google Shape;12476;p51"/>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51"/>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51"/>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51"/>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51"/>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51"/>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51"/>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51"/>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51"/>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51"/>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51"/>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51"/>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8" name="Google Shape;12488;p51"/>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9" name="Google Shape;12489;p51"/>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90" name="Google Shape;12490;p51"/>
          <p:cNvGrpSpPr/>
          <p:nvPr/>
        </p:nvGrpSpPr>
        <p:grpSpPr>
          <a:xfrm>
            <a:off x="845998" y="2707470"/>
            <a:ext cx="383468" cy="366665"/>
            <a:chOff x="849673" y="2891343"/>
            <a:chExt cx="383468" cy="366665"/>
          </a:xfrm>
        </p:grpSpPr>
        <p:sp>
          <p:nvSpPr>
            <p:cNvPr id="12491" name="Google Shape;12491;p51"/>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51"/>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51"/>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51"/>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51"/>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51"/>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51"/>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51"/>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51"/>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51"/>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51"/>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51"/>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3" name="Google Shape;12503;p51"/>
          <p:cNvGrpSpPr/>
          <p:nvPr/>
        </p:nvGrpSpPr>
        <p:grpSpPr>
          <a:xfrm>
            <a:off x="916582" y="2242129"/>
            <a:ext cx="278024" cy="366508"/>
            <a:chOff x="920257" y="2426002"/>
            <a:chExt cx="278024" cy="366508"/>
          </a:xfrm>
        </p:grpSpPr>
        <p:sp>
          <p:nvSpPr>
            <p:cNvPr id="12504" name="Google Shape;12504;p51"/>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51"/>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6" name="Google Shape;12506;p51"/>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7" name="Google Shape;12507;p51"/>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51"/>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51"/>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51"/>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51"/>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51"/>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51"/>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51"/>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51"/>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51"/>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17" name="Google Shape;12517;p51"/>
          <p:cNvGrpSpPr/>
          <p:nvPr/>
        </p:nvGrpSpPr>
        <p:grpSpPr>
          <a:xfrm>
            <a:off x="862853" y="4090611"/>
            <a:ext cx="349810" cy="366665"/>
            <a:chOff x="866528" y="4274484"/>
            <a:chExt cx="349810" cy="366665"/>
          </a:xfrm>
        </p:grpSpPr>
        <p:sp>
          <p:nvSpPr>
            <p:cNvPr id="12518" name="Google Shape;12518;p51"/>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51"/>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51"/>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51"/>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51"/>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51"/>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51"/>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51"/>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51"/>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51"/>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8" name="Google Shape;12528;p51"/>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9" name="Google Shape;12529;p51"/>
          <p:cNvGrpSpPr/>
          <p:nvPr/>
        </p:nvGrpSpPr>
        <p:grpSpPr>
          <a:xfrm>
            <a:off x="1385033" y="4090611"/>
            <a:ext cx="330210" cy="366665"/>
            <a:chOff x="1388708" y="4274484"/>
            <a:chExt cx="330210" cy="366665"/>
          </a:xfrm>
        </p:grpSpPr>
        <p:sp>
          <p:nvSpPr>
            <p:cNvPr id="12530" name="Google Shape;12530;p51"/>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51"/>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51"/>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51"/>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51"/>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51"/>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51"/>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51"/>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51"/>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51"/>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51"/>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51"/>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51"/>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51"/>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51"/>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51"/>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51"/>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51"/>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51"/>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51"/>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0" name="Google Shape;12550;p51"/>
          <p:cNvGrpSpPr/>
          <p:nvPr/>
        </p:nvGrpSpPr>
        <p:grpSpPr>
          <a:xfrm>
            <a:off x="1871019" y="4109453"/>
            <a:ext cx="375446" cy="328982"/>
            <a:chOff x="1874694" y="4293326"/>
            <a:chExt cx="375446" cy="328982"/>
          </a:xfrm>
        </p:grpSpPr>
        <p:sp>
          <p:nvSpPr>
            <p:cNvPr id="12551" name="Google Shape;12551;p51"/>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51"/>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3" name="Google Shape;12553;p51"/>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4" name="Google Shape;12554;p51"/>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51"/>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51"/>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51"/>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51"/>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51"/>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51"/>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51"/>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51"/>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51"/>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51"/>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51"/>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51"/>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51"/>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51"/>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51"/>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51"/>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1" name="Google Shape;12571;p51"/>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2" name="Google Shape;12572;p51"/>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3" name="Google Shape;12573;p51"/>
          <p:cNvGrpSpPr/>
          <p:nvPr/>
        </p:nvGrpSpPr>
        <p:grpSpPr>
          <a:xfrm>
            <a:off x="2392441" y="4109218"/>
            <a:ext cx="366665" cy="329714"/>
            <a:chOff x="2396116" y="4293090"/>
            <a:chExt cx="366665" cy="329714"/>
          </a:xfrm>
        </p:grpSpPr>
        <p:sp>
          <p:nvSpPr>
            <p:cNvPr id="12574" name="Google Shape;12574;p51"/>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51"/>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51"/>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51"/>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51"/>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51"/>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51"/>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51"/>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51"/>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51"/>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51"/>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51"/>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51"/>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7" name="Google Shape;12587;p51"/>
          <p:cNvGrpSpPr/>
          <p:nvPr/>
        </p:nvGrpSpPr>
        <p:grpSpPr>
          <a:xfrm>
            <a:off x="2905082" y="4105951"/>
            <a:ext cx="367162" cy="336116"/>
            <a:chOff x="2908757" y="4289824"/>
            <a:chExt cx="367162" cy="336116"/>
          </a:xfrm>
        </p:grpSpPr>
        <p:sp>
          <p:nvSpPr>
            <p:cNvPr id="12588" name="Google Shape;12588;p51"/>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9" name="Google Shape;12589;p51"/>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0" name="Google Shape;12590;p51"/>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51"/>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51"/>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51"/>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51"/>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51"/>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51"/>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51"/>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51"/>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51"/>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51"/>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51"/>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51"/>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51"/>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51"/>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51"/>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51"/>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51"/>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51"/>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51"/>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51"/>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51"/>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51"/>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3" name="Google Shape;12613;p51"/>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4" name="Google Shape;12614;p51"/>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5" name="Google Shape;12615;p51"/>
          <p:cNvGrpSpPr/>
          <p:nvPr/>
        </p:nvGrpSpPr>
        <p:grpSpPr>
          <a:xfrm>
            <a:off x="3078733" y="2735667"/>
            <a:ext cx="368651" cy="310350"/>
            <a:chOff x="3082408" y="2919540"/>
            <a:chExt cx="368651" cy="310350"/>
          </a:xfrm>
        </p:grpSpPr>
        <p:sp>
          <p:nvSpPr>
            <p:cNvPr id="12616" name="Google Shape;12616;p51"/>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51"/>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51"/>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51"/>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51"/>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51"/>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51"/>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51"/>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51"/>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51"/>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51"/>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51"/>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28" name="Google Shape;12628;p51"/>
          <p:cNvGrpSpPr/>
          <p:nvPr/>
        </p:nvGrpSpPr>
        <p:grpSpPr>
          <a:xfrm>
            <a:off x="7067667" y="2240152"/>
            <a:ext cx="366169" cy="360498"/>
            <a:chOff x="7069130" y="2424800"/>
            <a:chExt cx="366169" cy="360498"/>
          </a:xfrm>
        </p:grpSpPr>
        <p:sp>
          <p:nvSpPr>
            <p:cNvPr id="12629" name="Google Shape;12629;p51"/>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51"/>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51"/>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51"/>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51"/>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51"/>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5" name="Google Shape;12635;p51"/>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6" name="Google Shape;12636;p51"/>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51"/>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51"/>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51"/>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51"/>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51"/>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51"/>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51"/>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51"/>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51"/>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51"/>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51"/>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51"/>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49" name="Google Shape;12649;p51"/>
          <p:cNvGrpSpPr/>
          <p:nvPr/>
        </p:nvGrpSpPr>
        <p:grpSpPr>
          <a:xfrm>
            <a:off x="4884192" y="2240073"/>
            <a:ext cx="281473" cy="360629"/>
            <a:chOff x="4885655" y="2424721"/>
            <a:chExt cx="281473" cy="360629"/>
          </a:xfrm>
        </p:grpSpPr>
        <p:sp>
          <p:nvSpPr>
            <p:cNvPr id="12650" name="Google Shape;12650;p51"/>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51"/>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51"/>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51"/>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51"/>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51"/>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6" name="Google Shape;12656;p51"/>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7" name="Google Shape;12657;p51"/>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51"/>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51"/>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51"/>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61" name="Google Shape;12661;p51"/>
          <p:cNvGrpSpPr/>
          <p:nvPr/>
        </p:nvGrpSpPr>
        <p:grpSpPr>
          <a:xfrm>
            <a:off x="6624146" y="2262129"/>
            <a:ext cx="364130" cy="316726"/>
            <a:chOff x="6625609" y="2446777"/>
            <a:chExt cx="364130" cy="316726"/>
          </a:xfrm>
        </p:grpSpPr>
        <p:sp>
          <p:nvSpPr>
            <p:cNvPr id="12662" name="Google Shape;12662;p51"/>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51"/>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51"/>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51"/>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51"/>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51"/>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51"/>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51"/>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51"/>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51"/>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51"/>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51"/>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4" name="Google Shape;12674;p51"/>
          <p:cNvGrpSpPr/>
          <p:nvPr/>
        </p:nvGrpSpPr>
        <p:grpSpPr>
          <a:xfrm>
            <a:off x="5756181" y="1827703"/>
            <a:ext cx="360628" cy="298825"/>
            <a:chOff x="5757644" y="2012350"/>
            <a:chExt cx="360628" cy="298825"/>
          </a:xfrm>
        </p:grpSpPr>
        <p:sp>
          <p:nvSpPr>
            <p:cNvPr id="12675" name="Google Shape;12675;p51"/>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51"/>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51"/>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51"/>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9" name="Google Shape;12679;p51"/>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0" name="Google Shape;12680;p51"/>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51"/>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51"/>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51"/>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51"/>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51"/>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51"/>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51"/>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51"/>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51"/>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51"/>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51"/>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51"/>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51"/>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51"/>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51"/>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51"/>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97" name="Google Shape;12697;p51"/>
          <p:cNvGrpSpPr/>
          <p:nvPr/>
        </p:nvGrpSpPr>
        <p:grpSpPr>
          <a:xfrm>
            <a:off x="5316162" y="1798826"/>
            <a:ext cx="360628" cy="356839"/>
            <a:chOff x="5317625" y="1983474"/>
            <a:chExt cx="360628" cy="356839"/>
          </a:xfrm>
        </p:grpSpPr>
        <p:sp>
          <p:nvSpPr>
            <p:cNvPr id="12698" name="Google Shape;12698;p51"/>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51"/>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0" name="Google Shape;12700;p51"/>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1" name="Google Shape;12701;p51"/>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51"/>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51"/>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51"/>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51"/>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51"/>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51"/>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51"/>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51"/>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51"/>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51"/>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51"/>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51"/>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51"/>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51"/>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51"/>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17" name="Google Shape;12717;p51"/>
          <p:cNvGrpSpPr/>
          <p:nvPr/>
        </p:nvGrpSpPr>
        <p:grpSpPr>
          <a:xfrm>
            <a:off x="6180364" y="2279037"/>
            <a:ext cx="360629" cy="282989"/>
            <a:chOff x="6181827" y="2463685"/>
            <a:chExt cx="360629" cy="282989"/>
          </a:xfrm>
        </p:grpSpPr>
        <p:sp>
          <p:nvSpPr>
            <p:cNvPr id="12718" name="Google Shape;12718;p51"/>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51"/>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51"/>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51"/>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51"/>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3" name="Google Shape;12723;p51"/>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4" name="Google Shape;12724;p51"/>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51"/>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51"/>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51"/>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51"/>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9" name="Google Shape;12729;p51"/>
          <p:cNvGrpSpPr/>
          <p:nvPr/>
        </p:nvGrpSpPr>
        <p:grpSpPr>
          <a:xfrm>
            <a:off x="5344830" y="3156044"/>
            <a:ext cx="291247" cy="360629"/>
            <a:chOff x="5346292" y="3340691"/>
            <a:chExt cx="291247" cy="360628"/>
          </a:xfrm>
        </p:grpSpPr>
        <p:sp>
          <p:nvSpPr>
            <p:cNvPr id="12730" name="Google Shape;12730;p51"/>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51"/>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51"/>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51"/>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51"/>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51"/>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51"/>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51"/>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51"/>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51"/>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51"/>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51"/>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51"/>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3" name="Google Shape;12743;p51"/>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4" name="Google Shape;12744;p51"/>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51"/>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51"/>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51"/>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51"/>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51"/>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51"/>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51"/>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51"/>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51"/>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51"/>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55" name="Google Shape;12755;p51"/>
          <p:cNvGrpSpPr/>
          <p:nvPr/>
        </p:nvGrpSpPr>
        <p:grpSpPr>
          <a:xfrm>
            <a:off x="7967801" y="1797049"/>
            <a:ext cx="337763" cy="360393"/>
            <a:chOff x="7969264" y="1981697"/>
            <a:chExt cx="337763" cy="360393"/>
          </a:xfrm>
        </p:grpSpPr>
        <p:sp>
          <p:nvSpPr>
            <p:cNvPr id="12756" name="Google Shape;12756;p51"/>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51"/>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51"/>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51"/>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51"/>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51"/>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51"/>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51"/>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51"/>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51"/>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51"/>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51"/>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51"/>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9" name="Google Shape;12769;p51"/>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0" name="Google Shape;12770;p51"/>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51"/>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51"/>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51"/>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74" name="Google Shape;12774;p51"/>
          <p:cNvGrpSpPr/>
          <p:nvPr/>
        </p:nvGrpSpPr>
        <p:grpSpPr>
          <a:xfrm>
            <a:off x="5734570" y="2245352"/>
            <a:ext cx="360890" cy="350332"/>
            <a:chOff x="5736032" y="2430000"/>
            <a:chExt cx="360890" cy="350332"/>
          </a:xfrm>
        </p:grpSpPr>
        <p:sp>
          <p:nvSpPr>
            <p:cNvPr id="12775" name="Google Shape;12775;p51"/>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51"/>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51"/>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51"/>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51"/>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51"/>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51"/>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51"/>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51"/>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51"/>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51"/>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51"/>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51"/>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51"/>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51"/>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51"/>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51"/>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92" name="Google Shape;12792;p51"/>
          <p:cNvGrpSpPr/>
          <p:nvPr/>
        </p:nvGrpSpPr>
        <p:grpSpPr>
          <a:xfrm>
            <a:off x="4876405" y="1811344"/>
            <a:ext cx="360628" cy="331778"/>
            <a:chOff x="4877867" y="1995991"/>
            <a:chExt cx="360628" cy="331778"/>
          </a:xfrm>
        </p:grpSpPr>
        <p:sp>
          <p:nvSpPr>
            <p:cNvPr id="12793" name="Google Shape;12793;p51"/>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51"/>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51"/>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51"/>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51"/>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51"/>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51"/>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51"/>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51"/>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51"/>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51"/>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51"/>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51"/>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51"/>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7" name="Google Shape;12807;p51"/>
          <p:cNvGrpSpPr/>
          <p:nvPr/>
        </p:nvGrpSpPr>
        <p:grpSpPr>
          <a:xfrm>
            <a:off x="7049427" y="2728856"/>
            <a:ext cx="363529" cy="339513"/>
            <a:chOff x="7050889" y="2913503"/>
            <a:chExt cx="363529" cy="339513"/>
          </a:xfrm>
        </p:grpSpPr>
        <p:sp>
          <p:nvSpPr>
            <p:cNvPr id="12808" name="Google Shape;12808;p51"/>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9" name="Google Shape;12809;p51"/>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51"/>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51"/>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51"/>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51"/>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51"/>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51"/>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51"/>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17" name="Google Shape;12817;p51"/>
          <p:cNvGrpSpPr/>
          <p:nvPr/>
        </p:nvGrpSpPr>
        <p:grpSpPr>
          <a:xfrm>
            <a:off x="7509437" y="1796814"/>
            <a:ext cx="372937" cy="360629"/>
            <a:chOff x="7510900" y="1981462"/>
            <a:chExt cx="372937" cy="360629"/>
          </a:xfrm>
        </p:grpSpPr>
        <p:sp>
          <p:nvSpPr>
            <p:cNvPr id="12818" name="Google Shape;12818;p51"/>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51"/>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51"/>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51"/>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51"/>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51"/>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51"/>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51"/>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51"/>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51"/>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51"/>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51"/>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51"/>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51"/>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51"/>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51"/>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4" name="Google Shape;12834;p51"/>
          <p:cNvGrpSpPr/>
          <p:nvPr/>
        </p:nvGrpSpPr>
        <p:grpSpPr>
          <a:xfrm>
            <a:off x="6598014" y="2733612"/>
            <a:ext cx="360629" cy="329975"/>
            <a:chOff x="6599476" y="2918260"/>
            <a:chExt cx="360629" cy="329975"/>
          </a:xfrm>
        </p:grpSpPr>
        <p:sp>
          <p:nvSpPr>
            <p:cNvPr id="12835" name="Google Shape;12835;p51"/>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6" name="Google Shape;12836;p51"/>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51"/>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51"/>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51"/>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51"/>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51"/>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51"/>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51"/>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51"/>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51"/>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51"/>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51"/>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51"/>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51"/>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51"/>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51"/>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51"/>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51"/>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51"/>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51"/>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51"/>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7" name="Google Shape;12857;p51"/>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8" name="Google Shape;12858;p51"/>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51"/>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60" name="Google Shape;12860;p51"/>
          <p:cNvGrpSpPr/>
          <p:nvPr/>
        </p:nvGrpSpPr>
        <p:grpSpPr>
          <a:xfrm>
            <a:off x="5289037" y="2296886"/>
            <a:ext cx="360628" cy="247292"/>
            <a:chOff x="5290499" y="2481533"/>
            <a:chExt cx="360628" cy="247292"/>
          </a:xfrm>
        </p:grpSpPr>
        <p:sp>
          <p:nvSpPr>
            <p:cNvPr id="12861" name="Google Shape;12861;p51"/>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51"/>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51"/>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51"/>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51"/>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51"/>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51"/>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51"/>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51"/>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51"/>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51"/>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51"/>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51"/>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51"/>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51"/>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51"/>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51"/>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51"/>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51"/>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51"/>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51"/>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51"/>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3" name="Google Shape;12883;p51"/>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4" name="Google Shape;12884;p51"/>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51"/>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51"/>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51"/>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8" name="Google Shape;12888;p51"/>
          <p:cNvGrpSpPr/>
          <p:nvPr/>
        </p:nvGrpSpPr>
        <p:grpSpPr>
          <a:xfrm>
            <a:off x="6200460" y="1796866"/>
            <a:ext cx="351325" cy="360576"/>
            <a:chOff x="6201923" y="1981514"/>
            <a:chExt cx="351325" cy="360576"/>
          </a:xfrm>
        </p:grpSpPr>
        <p:sp>
          <p:nvSpPr>
            <p:cNvPr id="12889" name="Google Shape;12889;p51"/>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51"/>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51"/>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51"/>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51"/>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51"/>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51"/>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96" name="Google Shape;12896;p51"/>
          <p:cNvGrpSpPr/>
          <p:nvPr/>
        </p:nvGrpSpPr>
        <p:grpSpPr>
          <a:xfrm>
            <a:off x="4892999" y="3156044"/>
            <a:ext cx="312884" cy="360785"/>
            <a:chOff x="4894461" y="3340691"/>
            <a:chExt cx="312884" cy="360785"/>
          </a:xfrm>
        </p:grpSpPr>
        <p:sp>
          <p:nvSpPr>
            <p:cNvPr id="12897" name="Google Shape;12897;p51"/>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51"/>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51"/>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51"/>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51"/>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51"/>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51"/>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51"/>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51"/>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51"/>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51"/>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8" name="Google Shape;12908;p51"/>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9" name="Google Shape;12909;p51"/>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51"/>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51"/>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51"/>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13" name="Google Shape;12913;p51"/>
          <p:cNvGrpSpPr/>
          <p:nvPr/>
        </p:nvGrpSpPr>
        <p:grpSpPr>
          <a:xfrm>
            <a:off x="5337774" y="1316603"/>
            <a:ext cx="245541" cy="360628"/>
            <a:chOff x="5339237" y="1501251"/>
            <a:chExt cx="245541" cy="360628"/>
          </a:xfrm>
        </p:grpSpPr>
        <p:sp>
          <p:nvSpPr>
            <p:cNvPr id="12914" name="Google Shape;12914;p51"/>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51"/>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51"/>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51"/>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51"/>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51"/>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51"/>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51"/>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51"/>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51"/>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51"/>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51"/>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51"/>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51"/>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51"/>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51"/>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51"/>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1" name="Google Shape;12931;p51"/>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2" name="Google Shape;12932;p51"/>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51"/>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51"/>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51"/>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51"/>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51"/>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51"/>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51"/>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51"/>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51"/>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51"/>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51"/>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51"/>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51"/>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51"/>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51"/>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51"/>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51"/>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51"/>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51"/>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51"/>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51"/>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4" name="Google Shape;12954;p51"/>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5" name="Google Shape;12955;p51"/>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6" name="Google Shape;12956;p51"/>
          <p:cNvGrpSpPr/>
          <p:nvPr/>
        </p:nvGrpSpPr>
        <p:grpSpPr>
          <a:xfrm>
            <a:off x="7958001" y="2289568"/>
            <a:ext cx="370428" cy="261926"/>
            <a:chOff x="7959464" y="2474216"/>
            <a:chExt cx="370428" cy="261926"/>
          </a:xfrm>
        </p:grpSpPr>
        <p:sp>
          <p:nvSpPr>
            <p:cNvPr id="12957" name="Google Shape;12957;p51"/>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51"/>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51"/>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51"/>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51"/>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51"/>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51"/>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51"/>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51"/>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51"/>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51"/>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51"/>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69" name="Google Shape;12969;p51"/>
          <p:cNvGrpSpPr/>
          <p:nvPr/>
        </p:nvGrpSpPr>
        <p:grpSpPr>
          <a:xfrm>
            <a:off x="7517225" y="2273262"/>
            <a:ext cx="360629" cy="294461"/>
            <a:chOff x="7518687" y="2457909"/>
            <a:chExt cx="360629" cy="294461"/>
          </a:xfrm>
        </p:grpSpPr>
        <p:sp>
          <p:nvSpPr>
            <p:cNvPr id="12970" name="Google Shape;12970;p51"/>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1" name="Google Shape;12971;p51"/>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51"/>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51"/>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51"/>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51"/>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51"/>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51"/>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51"/>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51"/>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51"/>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51"/>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51"/>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51"/>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51"/>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51"/>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6" name="Google Shape;12986;p51"/>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7" name="Google Shape;12987;p51"/>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51"/>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9" name="Google Shape;12989;p51"/>
          <p:cNvGrpSpPr/>
          <p:nvPr/>
        </p:nvGrpSpPr>
        <p:grpSpPr>
          <a:xfrm>
            <a:off x="7084758" y="1796919"/>
            <a:ext cx="343799" cy="360524"/>
            <a:chOff x="7086220" y="1981566"/>
            <a:chExt cx="343799" cy="360524"/>
          </a:xfrm>
        </p:grpSpPr>
        <p:sp>
          <p:nvSpPr>
            <p:cNvPr id="12990" name="Google Shape;12990;p51"/>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51"/>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51"/>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51"/>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51"/>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51"/>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51"/>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51"/>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51"/>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51"/>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51"/>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51"/>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51"/>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51"/>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51"/>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51"/>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06" name="Google Shape;13006;p51"/>
          <p:cNvGrpSpPr/>
          <p:nvPr/>
        </p:nvGrpSpPr>
        <p:grpSpPr>
          <a:xfrm>
            <a:off x="6139650" y="2742915"/>
            <a:ext cx="368416" cy="311369"/>
            <a:chOff x="6141112" y="2927563"/>
            <a:chExt cx="368416" cy="311369"/>
          </a:xfrm>
        </p:grpSpPr>
        <p:sp>
          <p:nvSpPr>
            <p:cNvPr id="13007" name="Google Shape;13007;p51"/>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51"/>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51"/>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51"/>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51"/>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51"/>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51"/>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4" name="Google Shape;13014;p51"/>
          <p:cNvGrpSpPr/>
          <p:nvPr/>
        </p:nvGrpSpPr>
        <p:grpSpPr>
          <a:xfrm>
            <a:off x="7519237" y="2718298"/>
            <a:ext cx="335489" cy="360629"/>
            <a:chOff x="7520699" y="2902946"/>
            <a:chExt cx="335489" cy="360629"/>
          </a:xfrm>
        </p:grpSpPr>
        <p:sp>
          <p:nvSpPr>
            <p:cNvPr id="13015" name="Google Shape;13015;p51"/>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6" name="Google Shape;13016;p51"/>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51"/>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51"/>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51"/>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51"/>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51"/>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51"/>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51"/>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51"/>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51"/>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51"/>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51"/>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51"/>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51"/>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0" name="Google Shape;13030;p51"/>
          <p:cNvGrpSpPr/>
          <p:nvPr/>
        </p:nvGrpSpPr>
        <p:grpSpPr>
          <a:xfrm>
            <a:off x="7986878" y="2718298"/>
            <a:ext cx="308886" cy="360628"/>
            <a:chOff x="7988340" y="2902946"/>
            <a:chExt cx="308886" cy="360628"/>
          </a:xfrm>
        </p:grpSpPr>
        <p:sp>
          <p:nvSpPr>
            <p:cNvPr id="13031" name="Google Shape;13031;p51"/>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51"/>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51"/>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51"/>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51"/>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6" name="Google Shape;13036;p51"/>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7" name="Google Shape;13037;p51"/>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51"/>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51"/>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51"/>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51"/>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51"/>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51"/>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51"/>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51"/>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51"/>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51"/>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51"/>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51"/>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51"/>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51"/>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51"/>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51"/>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4" name="Google Shape;13054;p51"/>
          <p:cNvGrpSpPr/>
          <p:nvPr/>
        </p:nvGrpSpPr>
        <p:grpSpPr>
          <a:xfrm>
            <a:off x="5688577" y="2718351"/>
            <a:ext cx="362902" cy="360498"/>
            <a:chOff x="5690039" y="2902998"/>
            <a:chExt cx="362902" cy="360498"/>
          </a:xfrm>
        </p:grpSpPr>
        <p:sp>
          <p:nvSpPr>
            <p:cNvPr id="13055" name="Google Shape;13055;p51"/>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6" name="Google Shape;13056;p51"/>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7" name="Google Shape;13057;p51"/>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51"/>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51"/>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51"/>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51"/>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62" name="Google Shape;13062;p51"/>
          <p:cNvGrpSpPr/>
          <p:nvPr/>
        </p:nvGrpSpPr>
        <p:grpSpPr>
          <a:xfrm>
            <a:off x="4870473" y="1316342"/>
            <a:ext cx="258503" cy="360890"/>
            <a:chOff x="4871935" y="1500990"/>
            <a:chExt cx="258503" cy="360890"/>
          </a:xfrm>
        </p:grpSpPr>
        <p:sp>
          <p:nvSpPr>
            <p:cNvPr id="13063" name="Google Shape;13063;p51"/>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51"/>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51"/>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51"/>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51"/>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51"/>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51"/>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51"/>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51"/>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51"/>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3" name="Google Shape;13073;p51"/>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4" name="Google Shape;13074;p51"/>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51"/>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51"/>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77" name="Google Shape;13077;p51"/>
          <p:cNvSpPr/>
          <p:nvPr/>
        </p:nvSpPr>
        <p:spPr>
          <a:xfrm>
            <a:off x="6341184" y="1664375"/>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078" name="Google Shape;13078;p51"/>
          <p:cNvGrpSpPr/>
          <p:nvPr/>
        </p:nvGrpSpPr>
        <p:grpSpPr>
          <a:xfrm>
            <a:off x="6264302" y="1316603"/>
            <a:ext cx="234983" cy="360628"/>
            <a:chOff x="6265764" y="1501251"/>
            <a:chExt cx="234983" cy="360628"/>
          </a:xfrm>
        </p:grpSpPr>
        <p:sp>
          <p:nvSpPr>
            <p:cNvPr id="13079" name="Google Shape;13079;p51"/>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51"/>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51"/>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51"/>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51"/>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51"/>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51"/>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51"/>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51"/>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51"/>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51"/>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51"/>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1" name="Google Shape;13091;p51"/>
          <p:cNvGrpSpPr/>
          <p:nvPr/>
        </p:nvGrpSpPr>
        <p:grpSpPr>
          <a:xfrm>
            <a:off x="6192176" y="3217351"/>
            <a:ext cx="360628" cy="238250"/>
            <a:chOff x="6193639" y="3401998"/>
            <a:chExt cx="360628" cy="238250"/>
          </a:xfrm>
        </p:grpSpPr>
        <p:sp>
          <p:nvSpPr>
            <p:cNvPr id="13092" name="Google Shape;13092;p51"/>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51"/>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51"/>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5" name="Google Shape;13095;p51"/>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6" name="Google Shape;13096;p51"/>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51"/>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51"/>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51"/>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51"/>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51"/>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51"/>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03" name="Google Shape;13103;p51"/>
          <p:cNvGrpSpPr/>
          <p:nvPr/>
        </p:nvGrpSpPr>
        <p:grpSpPr>
          <a:xfrm>
            <a:off x="5800162" y="1316603"/>
            <a:ext cx="246037" cy="360629"/>
            <a:chOff x="5801625" y="1501251"/>
            <a:chExt cx="246037" cy="360629"/>
          </a:xfrm>
        </p:grpSpPr>
        <p:sp>
          <p:nvSpPr>
            <p:cNvPr id="13104" name="Google Shape;13104;p51"/>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51"/>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51"/>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51"/>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51"/>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51"/>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51"/>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51"/>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2" name="Google Shape;13112;p51"/>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3" name="Google Shape;13113;p51"/>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51"/>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51"/>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51"/>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51"/>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51"/>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51"/>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51"/>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51"/>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51"/>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3" name="Google Shape;13123;p51"/>
          <p:cNvGrpSpPr/>
          <p:nvPr/>
        </p:nvGrpSpPr>
        <p:grpSpPr>
          <a:xfrm>
            <a:off x="6640218" y="1796814"/>
            <a:ext cx="352083" cy="360864"/>
            <a:chOff x="6641680" y="1981462"/>
            <a:chExt cx="352083" cy="360864"/>
          </a:xfrm>
        </p:grpSpPr>
        <p:sp>
          <p:nvSpPr>
            <p:cNvPr id="13124" name="Google Shape;13124;p51"/>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51"/>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51"/>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51"/>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8" name="Google Shape;13128;p51"/>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9" name="Google Shape;13129;p51"/>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51"/>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51"/>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51"/>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51"/>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51"/>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51"/>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51"/>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51"/>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51"/>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51"/>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51"/>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51"/>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51"/>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51"/>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51"/>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51"/>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51"/>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7" name="Google Shape;13147;p51"/>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8" name="Google Shape;13148;p51"/>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51"/>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51"/>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51"/>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52" name="Google Shape;13152;p51"/>
          <p:cNvGrpSpPr/>
          <p:nvPr/>
        </p:nvGrpSpPr>
        <p:grpSpPr>
          <a:xfrm>
            <a:off x="7203870" y="1316603"/>
            <a:ext cx="198032" cy="360629"/>
            <a:chOff x="7205332" y="1501251"/>
            <a:chExt cx="198032" cy="360629"/>
          </a:xfrm>
        </p:grpSpPr>
        <p:sp>
          <p:nvSpPr>
            <p:cNvPr id="13153" name="Google Shape;13153;p51"/>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51"/>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51"/>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51"/>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51"/>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51"/>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51"/>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51"/>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51"/>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51"/>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51"/>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51"/>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5" name="Google Shape;13165;p51"/>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6" name="Google Shape;13166;p51"/>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51"/>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51"/>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51"/>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51"/>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51"/>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51"/>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73" name="Google Shape;13173;p51"/>
          <p:cNvGrpSpPr/>
          <p:nvPr/>
        </p:nvGrpSpPr>
        <p:grpSpPr>
          <a:xfrm>
            <a:off x="7686851" y="1316603"/>
            <a:ext cx="153058" cy="360628"/>
            <a:chOff x="7688313" y="1501251"/>
            <a:chExt cx="153058" cy="360628"/>
          </a:xfrm>
        </p:grpSpPr>
        <p:sp>
          <p:nvSpPr>
            <p:cNvPr id="13174" name="Google Shape;13174;p51"/>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51"/>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51"/>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51"/>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51"/>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51"/>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51"/>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51"/>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51"/>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3" name="Google Shape;13183;p51"/>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4" name="Google Shape;13184;p51"/>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51"/>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51"/>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51"/>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51"/>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51"/>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0" name="Google Shape;13190;p51"/>
          <p:cNvGrpSpPr/>
          <p:nvPr/>
        </p:nvGrpSpPr>
        <p:grpSpPr>
          <a:xfrm>
            <a:off x="8148716" y="1316603"/>
            <a:ext cx="150811" cy="360628"/>
            <a:chOff x="8150179" y="1501251"/>
            <a:chExt cx="150811" cy="360628"/>
          </a:xfrm>
        </p:grpSpPr>
        <p:sp>
          <p:nvSpPr>
            <p:cNvPr id="13191" name="Google Shape;13191;p51"/>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51"/>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51"/>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51"/>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51"/>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51"/>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51"/>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51"/>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51"/>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00" name="Google Shape;13200;p51"/>
          <p:cNvSpPr/>
          <p:nvPr/>
        </p:nvSpPr>
        <p:spPr>
          <a:xfrm>
            <a:off x="4946623" y="2722297"/>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201" name="Google Shape;13201;p51"/>
          <p:cNvGrpSpPr/>
          <p:nvPr/>
        </p:nvGrpSpPr>
        <p:grpSpPr>
          <a:xfrm>
            <a:off x="4876405" y="2718298"/>
            <a:ext cx="170149" cy="360629"/>
            <a:chOff x="4877867" y="2902946"/>
            <a:chExt cx="170149" cy="360629"/>
          </a:xfrm>
        </p:grpSpPr>
        <p:sp>
          <p:nvSpPr>
            <p:cNvPr id="13202" name="Google Shape;13202;p51"/>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3" name="Google Shape;13203;p51"/>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51"/>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51"/>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51"/>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51"/>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51"/>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51"/>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51"/>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51"/>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51"/>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51"/>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51"/>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15" name="Google Shape;13215;p51"/>
          <p:cNvGrpSpPr/>
          <p:nvPr/>
        </p:nvGrpSpPr>
        <p:grpSpPr>
          <a:xfrm>
            <a:off x="6740227" y="1316028"/>
            <a:ext cx="207962" cy="361203"/>
            <a:chOff x="6741689" y="1500676"/>
            <a:chExt cx="207962" cy="361203"/>
          </a:xfrm>
        </p:grpSpPr>
        <p:sp>
          <p:nvSpPr>
            <p:cNvPr id="13216" name="Google Shape;13216;p51"/>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51"/>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51"/>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51"/>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51"/>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51"/>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51"/>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51"/>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51"/>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51"/>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6" name="Google Shape;13226;p51"/>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7" name="Google Shape;13227;p51"/>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51"/>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51"/>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51"/>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51"/>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51"/>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51"/>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51"/>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35" name="Google Shape;13235;p51"/>
          <p:cNvGrpSpPr/>
          <p:nvPr/>
        </p:nvGrpSpPr>
        <p:grpSpPr>
          <a:xfrm>
            <a:off x="5751164" y="3245757"/>
            <a:ext cx="360628" cy="181464"/>
            <a:chOff x="5752627" y="3430404"/>
            <a:chExt cx="360628" cy="181464"/>
          </a:xfrm>
        </p:grpSpPr>
        <p:sp>
          <p:nvSpPr>
            <p:cNvPr id="13236" name="Google Shape;13236;p51"/>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51"/>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51"/>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51"/>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51"/>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51"/>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51"/>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51"/>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51"/>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51"/>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6" name="Google Shape;13246;p51"/>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7" name="Google Shape;13247;p51"/>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51"/>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51"/>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51"/>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51"/>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51"/>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51"/>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51"/>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51"/>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51"/>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51"/>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51"/>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51"/>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51"/>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51"/>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2" name="Google Shape;13262;p51"/>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3" name="Google Shape;13263;p51"/>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4" name="Google Shape;13264;p51"/>
          <p:cNvGrpSpPr/>
          <p:nvPr/>
        </p:nvGrpSpPr>
        <p:grpSpPr>
          <a:xfrm>
            <a:off x="5234237" y="2718351"/>
            <a:ext cx="361909" cy="360759"/>
            <a:chOff x="5235700" y="2902998"/>
            <a:chExt cx="361909" cy="360759"/>
          </a:xfrm>
        </p:grpSpPr>
        <p:sp>
          <p:nvSpPr>
            <p:cNvPr id="13265" name="Google Shape;13265;p51"/>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51"/>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51"/>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51"/>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51"/>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51"/>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51"/>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72" name="Google Shape;13272;p51"/>
          <p:cNvGrpSpPr/>
          <p:nvPr/>
        </p:nvGrpSpPr>
        <p:grpSpPr>
          <a:xfrm>
            <a:off x="6633450" y="3210321"/>
            <a:ext cx="360367" cy="252309"/>
            <a:chOff x="6634912" y="3394969"/>
            <a:chExt cx="360367" cy="252309"/>
          </a:xfrm>
        </p:grpSpPr>
        <p:sp>
          <p:nvSpPr>
            <p:cNvPr id="13273" name="Google Shape;13273;p51"/>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51"/>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51"/>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51"/>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51"/>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51"/>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51"/>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51"/>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51"/>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2" name="Google Shape;13282;p51"/>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3" name="Google Shape;13283;p51"/>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51"/>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51"/>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6" name="Google Shape;13286;p51"/>
          <p:cNvGrpSpPr/>
          <p:nvPr/>
        </p:nvGrpSpPr>
        <p:grpSpPr>
          <a:xfrm>
            <a:off x="7057867" y="3156148"/>
            <a:ext cx="377170" cy="360655"/>
            <a:chOff x="7059330" y="3340796"/>
            <a:chExt cx="377170" cy="360655"/>
          </a:xfrm>
        </p:grpSpPr>
        <p:sp>
          <p:nvSpPr>
            <p:cNvPr id="13287" name="Google Shape;13287;p51"/>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51"/>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51"/>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51"/>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51"/>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51"/>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51"/>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51"/>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51"/>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51"/>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51"/>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51"/>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99" name="Google Shape;13299;p51"/>
          <p:cNvGrpSpPr/>
          <p:nvPr/>
        </p:nvGrpSpPr>
        <p:grpSpPr>
          <a:xfrm>
            <a:off x="7956486" y="3190983"/>
            <a:ext cx="360629" cy="291012"/>
            <a:chOff x="7957948" y="3375631"/>
            <a:chExt cx="360629" cy="291012"/>
          </a:xfrm>
        </p:grpSpPr>
        <p:sp>
          <p:nvSpPr>
            <p:cNvPr id="13300" name="Google Shape;13300;p51"/>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1" name="Google Shape;13301;p51"/>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51"/>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51"/>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51"/>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51"/>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51"/>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51"/>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51"/>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51"/>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51"/>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51"/>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51"/>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3" name="Google Shape;13313;p51"/>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4" name="Google Shape;13314;p51"/>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51"/>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51"/>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51"/>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8" name="Google Shape;13318;p51"/>
          <p:cNvGrpSpPr/>
          <p:nvPr/>
        </p:nvGrpSpPr>
        <p:grpSpPr>
          <a:xfrm>
            <a:off x="6197194" y="3683241"/>
            <a:ext cx="347562" cy="227954"/>
            <a:chOff x="6198656" y="3867888"/>
            <a:chExt cx="347562" cy="227954"/>
          </a:xfrm>
        </p:grpSpPr>
        <p:sp>
          <p:nvSpPr>
            <p:cNvPr id="13319" name="Google Shape;13319;p51"/>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51"/>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51"/>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51"/>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51"/>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51"/>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51"/>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51"/>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51"/>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51"/>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51"/>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0" name="Google Shape;13330;p51"/>
          <p:cNvGrpSpPr/>
          <p:nvPr/>
        </p:nvGrpSpPr>
        <p:grpSpPr>
          <a:xfrm>
            <a:off x="5705432" y="3634504"/>
            <a:ext cx="349392" cy="325454"/>
            <a:chOff x="5706895" y="3819151"/>
            <a:chExt cx="349392" cy="325454"/>
          </a:xfrm>
        </p:grpSpPr>
        <p:sp>
          <p:nvSpPr>
            <p:cNvPr id="13331" name="Google Shape;13331;p51"/>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51"/>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51"/>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51"/>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5" name="Google Shape;13335;p51"/>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6" name="Google Shape;13336;p51"/>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51"/>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51"/>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51"/>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51"/>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51"/>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51"/>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51"/>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51"/>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51"/>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46" name="Google Shape;13346;p51"/>
          <p:cNvGrpSpPr/>
          <p:nvPr/>
        </p:nvGrpSpPr>
        <p:grpSpPr>
          <a:xfrm>
            <a:off x="7647155" y="3156096"/>
            <a:ext cx="97265" cy="360393"/>
            <a:chOff x="7648618" y="3340744"/>
            <a:chExt cx="97265" cy="360393"/>
          </a:xfrm>
        </p:grpSpPr>
        <p:sp>
          <p:nvSpPr>
            <p:cNvPr id="13347" name="Google Shape;13347;p51"/>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51"/>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51"/>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50" name="Google Shape;13350;p51"/>
          <p:cNvGrpSpPr/>
          <p:nvPr/>
        </p:nvGrpSpPr>
        <p:grpSpPr>
          <a:xfrm>
            <a:off x="7162894" y="3606019"/>
            <a:ext cx="385507" cy="382501"/>
            <a:chOff x="7164356" y="3790667"/>
            <a:chExt cx="385507" cy="382501"/>
          </a:xfrm>
        </p:grpSpPr>
        <p:sp>
          <p:nvSpPr>
            <p:cNvPr id="13351" name="Google Shape;13351;p51"/>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51"/>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51"/>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51"/>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51"/>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51"/>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51"/>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51"/>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51"/>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51"/>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51"/>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51"/>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51"/>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4" name="Google Shape;13364;p51"/>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5" name="Google Shape;13365;p51"/>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6" name="Google Shape;13366;p51"/>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51"/>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51"/>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51"/>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51"/>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51"/>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51"/>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51"/>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51"/>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75" name="Google Shape;13375;p51"/>
          <p:cNvGrpSpPr/>
          <p:nvPr/>
        </p:nvGrpSpPr>
        <p:grpSpPr>
          <a:xfrm>
            <a:off x="6668937" y="3641821"/>
            <a:ext cx="387911" cy="310846"/>
            <a:chOff x="6670400" y="3826468"/>
            <a:chExt cx="387911" cy="310846"/>
          </a:xfrm>
        </p:grpSpPr>
        <p:sp>
          <p:nvSpPr>
            <p:cNvPr id="13376" name="Google Shape;13376;p51"/>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51"/>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51"/>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51"/>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51"/>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51"/>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51"/>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51"/>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51"/>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51"/>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51"/>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7" name="Google Shape;13387;p51"/>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8" name="Google Shape;13388;p51"/>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51"/>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51"/>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51"/>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51"/>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51"/>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94" name="Google Shape;13394;p51"/>
          <p:cNvGrpSpPr/>
          <p:nvPr/>
        </p:nvGrpSpPr>
        <p:grpSpPr>
          <a:xfrm>
            <a:off x="7660718" y="3618798"/>
            <a:ext cx="302823" cy="360498"/>
            <a:chOff x="7662181" y="3803446"/>
            <a:chExt cx="302823" cy="360498"/>
          </a:xfrm>
        </p:grpSpPr>
        <p:sp>
          <p:nvSpPr>
            <p:cNvPr id="13395" name="Google Shape;13395;p51"/>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51"/>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51"/>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51"/>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51"/>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51"/>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51"/>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51"/>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51"/>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51"/>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05" name="Google Shape;13405;p51"/>
          <p:cNvGrpSpPr/>
          <p:nvPr/>
        </p:nvGrpSpPr>
        <p:grpSpPr>
          <a:xfrm>
            <a:off x="5205099" y="3619347"/>
            <a:ext cx="363895" cy="355663"/>
            <a:chOff x="5206562" y="3803994"/>
            <a:chExt cx="363895" cy="355663"/>
          </a:xfrm>
        </p:grpSpPr>
        <p:sp>
          <p:nvSpPr>
            <p:cNvPr id="13406" name="Google Shape;13406;p51"/>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51"/>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51"/>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51"/>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51"/>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51"/>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51"/>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3" name="Google Shape;13413;p51"/>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4" name="Google Shape;13414;p51"/>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51"/>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51"/>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51"/>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51"/>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51"/>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20" name="Google Shape;13420;p51"/>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Creative Process Icons</a:t>
            </a:r>
            <a:endParaRPr sz="2400">
              <a:solidFill>
                <a:schemeClr val="lt1"/>
              </a:solidFill>
            </a:endParaRPr>
          </a:p>
        </p:txBody>
      </p:sp>
      <p:sp>
        <p:nvSpPr>
          <p:cNvPr id="13421" name="Google Shape;13421;p51"/>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425" name="Shape 13425"/>
        <p:cNvGrpSpPr/>
        <p:nvPr/>
      </p:nvGrpSpPr>
      <p:grpSpPr>
        <a:xfrm>
          <a:off x="0" y="0"/>
          <a:ext cx="0" cy="0"/>
          <a:chOff x="0" y="0"/>
          <a:chExt cx="0" cy="0"/>
        </a:xfrm>
      </p:grpSpPr>
      <p:grpSp>
        <p:nvGrpSpPr>
          <p:cNvPr id="13426" name="Google Shape;13426;p52"/>
          <p:cNvGrpSpPr/>
          <p:nvPr/>
        </p:nvGrpSpPr>
        <p:grpSpPr>
          <a:xfrm>
            <a:off x="4655438" y="1588417"/>
            <a:ext cx="369948" cy="370132"/>
            <a:chOff x="4682526" y="1512217"/>
            <a:chExt cx="369948" cy="370132"/>
          </a:xfrm>
        </p:grpSpPr>
        <p:sp>
          <p:nvSpPr>
            <p:cNvPr id="13427" name="Google Shape;13427;p52"/>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52"/>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52"/>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52"/>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52"/>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52"/>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52"/>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52"/>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5" name="Google Shape;13435;p52"/>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6" name="Google Shape;13436;p52"/>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52"/>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52"/>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52"/>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52"/>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52"/>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42" name="Google Shape;13442;p52"/>
          <p:cNvGrpSpPr/>
          <p:nvPr/>
        </p:nvGrpSpPr>
        <p:grpSpPr>
          <a:xfrm>
            <a:off x="3565345" y="2056412"/>
            <a:ext cx="381542" cy="370079"/>
            <a:chOff x="3592433" y="1980212"/>
            <a:chExt cx="381542" cy="370079"/>
          </a:xfrm>
        </p:grpSpPr>
        <p:sp>
          <p:nvSpPr>
            <p:cNvPr id="13443" name="Google Shape;13443;p52"/>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52"/>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52"/>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52"/>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52"/>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52"/>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52"/>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52"/>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52"/>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52"/>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52"/>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52"/>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5" name="Google Shape;13455;p52"/>
          <p:cNvGrpSpPr/>
          <p:nvPr/>
        </p:nvGrpSpPr>
        <p:grpSpPr>
          <a:xfrm>
            <a:off x="1371494" y="3049690"/>
            <a:ext cx="371391" cy="235126"/>
            <a:chOff x="1398582" y="2973490"/>
            <a:chExt cx="371391" cy="235126"/>
          </a:xfrm>
        </p:grpSpPr>
        <p:sp>
          <p:nvSpPr>
            <p:cNvPr id="13456" name="Google Shape;13456;p52"/>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52"/>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8" name="Google Shape;13458;p52"/>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9" name="Google Shape;13459;p52"/>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52"/>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52"/>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52"/>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52"/>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52"/>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52"/>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52"/>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52"/>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52"/>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52"/>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52"/>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71" name="Google Shape;13471;p52"/>
          <p:cNvGrpSpPr/>
          <p:nvPr/>
        </p:nvGrpSpPr>
        <p:grpSpPr>
          <a:xfrm>
            <a:off x="823707" y="1588417"/>
            <a:ext cx="370132" cy="370132"/>
            <a:chOff x="850795" y="1512217"/>
            <a:chExt cx="370132" cy="370132"/>
          </a:xfrm>
        </p:grpSpPr>
        <p:sp>
          <p:nvSpPr>
            <p:cNvPr id="13472" name="Google Shape;13472;p52"/>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52"/>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52"/>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52"/>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52"/>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52"/>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52"/>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52"/>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0" name="Google Shape;13480;p52"/>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1" name="Google Shape;13481;p52"/>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52"/>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52"/>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52"/>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52"/>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52"/>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52"/>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52"/>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52"/>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0" name="Google Shape;13490;p52"/>
          <p:cNvGrpSpPr/>
          <p:nvPr/>
        </p:nvGrpSpPr>
        <p:grpSpPr>
          <a:xfrm>
            <a:off x="8011409" y="2982279"/>
            <a:ext cx="236568" cy="370105"/>
            <a:chOff x="8038497" y="2906079"/>
            <a:chExt cx="236568" cy="370105"/>
          </a:xfrm>
        </p:grpSpPr>
        <p:sp>
          <p:nvSpPr>
            <p:cNvPr id="13491" name="Google Shape;13491;p52"/>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52"/>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52"/>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52"/>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52"/>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52"/>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7" name="Google Shape;13497;p52"/>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8" name="Google Shape;13498;p52"/>
          <p:cNvGrpSpPr/>
          <p:nvPr/>
        </p:nvGrpSpPr>
        <p:grpSpPr>
          <a:xfrm>
            <a:off x="6297042" y="1642503"/>
            <a:ext cx="370630" cy="261802"/>
            <a:chOff x="6324130" y="1566303"/>
            <a:chExt cx="370630" cy="261802"/>
          </a:xfrm>
        </p:grpSpPr>
        <p:sp>
          <p:nvSpPr>
            <p:cNvPr id="13499" name="Google Shape;13499;p52"/>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52"/>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52"/>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52"/>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52"/>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52"/>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52"/>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52"/>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52"/>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52"/>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52"/>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52"/>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52"/>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52"/>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52"/>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52"/>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52"/>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6" name="Google Shape;13516;p52"/>
          <p:cNvGrpSpPr/>
          <p:nvPr/>
        </p:nvGrpSpPr>
        <p:grpSpPr>
          <a:xfrm>
            <a:off x="5205192" y="2102787"/>
            <a:ext cx="370840" cy="353213"/>
            <a:chOff x="5232280" y="2026587"/>
            <a:chExt cx="370840" cy="353213"/>
          </a:xfrm>
        </p:grpSpPr>
        <p:sp>
          <p:nvSpPr>
            <p:cNvPr id="13517" name="Google Shape;13517;p52"/>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52"/>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9" name="Google Shape;13519;p52"/>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0" name="Google Shape;13520;p52"/>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52"/>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52"/>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52"/>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52"/>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52"/>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52"/>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27" name="Google Shape;13527;p52"/>
          <p:cNvGrpSpPr/>
          <p:nvPr/>
        </p:nvGrpSpPr>
        <p:grpSpPr>
          <a:xfrm>
            <a:off x="7941873" y="2511529"/>
            <a:ext cx="379548" cy="365331"/>
            <a:chOff x="7968961" y="2435329"/>
            <a:chExt cx="379548" cy="365331"/>
          </a:xfrm>
        </p:grpSpPr>
        <p:sp>
          <p:nvSpPr>
            <p:cNvPr id="13528" name="Google Shape;13528;p52"/>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52"/>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52"/>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52"/>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52"/>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52"/>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4" name="Google Shape;13534;p52"/>
          <p:cNvGrpSpPr/>
          <p:nvPr/>
        </p:nvGrpSpPr>
        <p:grpSpPr>
          <a:xfrm>
            <a:off x="4109591" y="2191523"/>
            <a:ext cx="373305" cy="223217"/>
            <a:chOff x="4136679" y="2115323"/>
            <a:chExt cx="373305" cy="223217"/>
          </a:xfrm>
        </p:grpSpPr>
        <p:sp>
          <p:nvSpPr>
            <p:cNvPr id="13535" name="Google Shape;13535;p52"/>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6" name="Google Shape;13536;p52"/>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7" name="Google Shape;13537;p52"/>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52"/>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52"/>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52"/>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52"/>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52"/>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52"/>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52"/>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45" name="Google Shape;13545;p52"/>
          <p:cNvGrpSpPr/>
          <p:nvPr/>
        </p:nvGrpSpPr>
        <p:grpSpPr>
          <a:xfrm>
            <a:off x="7396735" y="2540277"/>
            <a:ext cx="372046" cy="307730"/>
            <a:chOff x="7423823" y="2464077"/>
            <a:chExt cx="372046" cy="307730"/>
          </a:xfrm>
        </p:grpSpPr>
        <p:sp>
          <p:nvSpPr>
            <p:cNvPr id="13546" name="Google Shape;13546;p52"/>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52"/>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52"/>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52"/>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52"/>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52"/>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52"/>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3" name="Google Shape;13553;p52"/>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4" name="Google Shape;13554;p52"/>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52"/>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52"/>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52"/>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52"/>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9" name="Google Shape;13559;p52"/>
          <p:cNvGrpSpPr/>
          <p:nvPr/>
        </p:nvGrpSpPr>
        <p:grpSpPr>
          <a:xfrm>
            <a:off x="3855423" y="3441356"/>
            <a:ext cx="295061" cy="370263"/>
            <a:chOff x="3882511" y="3365156"/>
            <a:chExt cx="295061" cy="370263"/>
          </a:xfrm>
        </p:grpSpPr>
        <p:sp>
          <p:nvSpPr>
            <p:cNvPr id="13560" name="Google Shape;13560;p52"/>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52"/>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52"/>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52"/>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52"/>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65" name="Google Shape;13565;p52"/>
          <p:cNvGrpSpPr/>
          <p:nvPr/>
        </p:nvGrpSpPr>
        <p:grpSpPr>
          <a:xfrm>
            <a:off x="5202700" y="1588417"/>
            <a:ext cx="370132" cy="370132"/>
            <a:chOff x="5229788" y="1512217"/>
            <a:chExt cx="370132" cy="370132"/>
          </a:xfrm>
        </p:grpSpPr>
        <p:sp>
          <p:nvSpPr>
            <p:cNvPr id="13566" name="Google Shape;13566;p52"/>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52"/>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52"/>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52"/>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52"/>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52"/>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2" name="Google Shape;13572;p52"/>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3" name="Google Shape;13573;p52"/>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4" name="Google Shape;13574;p52"/>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5" name="Google Shape;13575;p52"/>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6" name="Google Shape;13576;p52"/>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7" name="Google Shape;13577;p52"/>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8" name="Google Shape;13578;p52"/>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9" name="Google Shape;13579;p52"/>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52"/>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52"/>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52"/>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83" name="Google Shape;13583;p52"/>
          <p:cNvGrpSpPr/>
          <p:nvPr/>
        </p:nvGrpSpPr>
        <p:grpSpPr>
          <a:xfrm>
            <a:off x="6014781" y="3441592"/>
            <a:ext cx="373882" cy="370053"/>
            <a:chOff x="6041869" y="3365392"/>
            <a:chExt cx="373882" cy="370053"/>
          </a:xfrm>
        </p:grpSpPr>
        <p:sp>
          <p:nvSpPr>
            <p:cNvPr id="13584" name="Google Shape;13584;p52"/>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52"/>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52"/>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52"/>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52"/>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52"/>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52"/>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52"/>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52"/>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3" name="Google Shape;13593;p52"/>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4" name="Google Shape;13594;p52"/>
          <p:cNvGrpSpPr/>
          <p:nvPr/>
        </p:nvGrpSpPr>
        <p:grpSpPr>
          <a:xfrm>
            <a:off x="4657221" y="2163693"/>
            <a:ext cx="374748" cy="279140"/>
            <a:chOff x="4684309" y="2087493"/>
            <a:chExt cx="374748" cy="279140"/>
          </a:xfrm>
        </p:grpSpPr>
        <p:sp>
          <p:nvSpPr>
            <p:cNvPr id="13595" name="Google Shape;13595;p52"/>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52"/>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52"/>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52"/>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52"/>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52"/>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52"/>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52"/>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52"/>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52"/>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52"/>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52"/>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7" name="Google Shape;13607;p52"/>
          <p:cNvGrpSpPr/>
          <p:nvPr/>
        </p:nvGrpSpPr>
        <p:grpSpPr>
          <a:xfrm>
            <a:off x="7494022" y="2982331"/>
            <a:ext cx="175400" cy="370053"/>
            <a:chOff x="7521110" y="2906131"/>
            <a:chExt cx="175400" cy="370053"/>
          </a:xfrm>
        </p:grpSpPr>
        <p:sp>
          <p:nvSpPr>
            <p:cNvPr id="13608" name="Google Shape;13608;p52"/>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9" name="Google Shape;13609;p52"/>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52"/>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52"/>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52"/>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52"/>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52"/>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52"/>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52"/>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7" name="Google Shape;13617;p52"/>
          <p:cNvGrpSpPr/>
          <p:nvPr/>
        </p:nvGrpSpPr>
        <p:grpSpPr>
          <a:xfrm>
            <a:off x="3559837" y="1599486"/>
            <a:ext cx="371023" cy="347915"/>
            <a:chOff x="3586925" y="1523286"/>
            <a:chExt cx="371023" cy="347915"/>
          </a:xfrm>
        </p:grpSpPr>
        <p:sp>
          <p:nvSpPr>
            <p:cNvPr id="13618" name="Google Shape;13618;p52"/>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9" name="Google Shape;13619;p52"/>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0" name="Google Shape;13620;p52"/>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52"/>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52"/>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52"/>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52"/>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52"/>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52"/>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52"/>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52"/>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52"/>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52"/>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52"/>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2" name="Google Shape;13632;p52"/>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3" name="Google Shape;13633;p52"/>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52"/>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52"/>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52"/>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7" name="Google Shape;13637;p52"/>
          <p:cNvGrpSpPr/>
          <p:nvPr/>
        </p:nvGrpSpPr>
        <p:grpSpPr>
          <a:xfrm>
            <a:off x="6848921" y="2551661"/>
            <a:ext cx="370158" cy="285120"/>
            <a:chOff x="6876009" y="2475461"/>
            <a:chExt cx="370158" cy="285120"/>
          </a:xfrm>
        </p:grpSpPr>
        <p:sp>
          <p:nvSpPr>
            <p:cNvPr id="13638" name="Google Shape;13638;p52"/>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52"/>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52"/>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1" name="Google Shape;13641;p52"/>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2" name="Google Shape;13642;p52"/>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52"/>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52"/>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52"/>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52"/>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7" name="Google Shape;13647;p52"/>
          <p:cNvGrpSpPr/>
          <p:nvPr/>
        </p:nvGrpSpPr>
        <p:grpSpPr>
          <a:xfrm>
            <a:off x="6301134" y="2522047"/>
            <a:ext cx="370158" cy="344269"/>
            <a:chOff x="6328222" y="2445847"/>
            <a:chExt cx="370158" cy="344269"/>
          </a:xfrm>
        </p:grpSpPr>
        <p:sp>
          <p:nvSpPr>
            <p:cNvPr id="13648" name="Google Shape;13648;p52"/>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52"/>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52"/>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52"/>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52"/>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52"/>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52"/>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52"/>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56" name="Google Shape;13656;p52"/>
          <p:cNvGrpSpPr/>
          <p:nvPr/>
        </p:nvGrpSpPr>
        <p:grpSpPr>
          <a:xfrm>
            <a:off x="5222452" y="2509142"/>
            <a:ext cx="351639" cy="370184"/>
            <a:chOff x="5249540" y="2432942"/>
            <a:chExt cx="351639" cy="370184"/>
          </a:xfrm>
        </p:grpSpPr>
        <p:sp>
          <p:nvSpPr>
            <p:cNvPr id="13657" name="Google Shape;13657;p52"/>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52"/>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52"/>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52"/>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52"/>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52"/>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52"/>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4" name="Google Shape;13664;p52"/>
          <p:cNvGrpSpPr/>
          <p:nvPr/>
        </p:nvGrpSpPr>
        <p:grpSpPr>
          <a:xfrm>
            <a:off x="4109959" y="2558376"/>
            <a:ext cx="371102" cy="271585"/>
            <a:chOff x="4137047" y="2482176"/>
            <a:chExt cx="371102" cy="271585"/>
          </a:xfrm>
        </p:grpSpPr>
        <p:sp>
          <p:nvSpPr>
            <p:cNvPr id="13665" name="Google Shape;13665;p52"/>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6" name="Google Shape;13666;p52"/>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7" name="Google Shape;13667;p52"/>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52"/>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52"/>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52"/>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52"/>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52"/>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52"/>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4" name="Google Shape;13674;p52"/>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5" name="Google Shape;13675;p52"/>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6" name="Google Shape;13676;p52"/>
          <p:cNvGrpSpPr/>
          <p:nvPr/>
        </p:nvGrpSpPr>
        <p:grpSpPr>
          <a:xfrm>
            <a:off x="4659346" y="2509116"/>
            <a:ext cx="367377" cy="370079"/>
            <a:chOff x="4686434" y="2432916"/>
            <a:chExt cx="367377" cy="370079"/>
          </a:xfrm>
        </p:grpSpPr>
        <p:sp>
          <p:nvSpPr>
            <p:cNvPr id="13677" name="Google Shape;13677;p52"/>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52"/>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52"/>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52"/>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52"/>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52"/>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52"/>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52"/>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52"/>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52"/>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52"/>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88" name="Google Shape;13688;p52"/>
          <p:cNvGrpSpPr/>
          <p:nvPr/>
        </p:nvGrpSpPr>
        <p:grpSpPr>
          <a:xfrm>
            <a:off x="6301134" y="2132506"/>
            <a:ext cx="372099" cy="293986"/>
            <a:chOff x="6328222" y="2056306"/>
            <a:chExt cx="372099" cy="293986"/>
          </a:xfrm>
        </p:grpSpPr>
        <p:sp>
          <p:nvSpPr>
            <p:cNvPr id="13689" name="Google Shape;13689;p52"/>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52"/>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52"/>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52"/>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52"/>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4" name="Google Shape;13694;p52"/>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5" name="Google Shape;13695;p52"/>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52"/>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52"/>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8" name="Google Shape;13698;p52"/>
          <p:cNvGrpSpPr/>
          <p:nvPr/>
        </p:nvGrpSpPr>
        <p:grpSpPr>
          <a:xfrm>
            <a:off x="5762239" y="2509168"/>
            <a:ext cx="352531" cy="370132"/>
            <a:chOff x="5789327" y="2432968"/>
            <a:chExt cx="352531" cy="370132"/>
          </a:xfrm>
        </p:grpSpPr>
        <p:sp>
          <p:nvSpPr>
            <p:cNvPr id="13699" name="Google Shape;13699;p52"/>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52"/>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52"/>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52"/>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52"/>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52"/>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5" name="Google Shape;13705;p52"/>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6" name="Google Shape;13706;p52"/>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52"/>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52"/>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9" name="Google Shape;13709;p52"/>
          <p:cNvGrpSpPr/>
          <p:nvPr/>
        </p:nvGrpSpPr>
        <p:grpSpPr>
          <a:xfrm>
            <a:off x="847524" y="2056334"/>
            <a:ext cx="322314" cy="370158"/>
            <a:chOff x="874612" y="1980134"/>
            <a:chExt cx="322314" cy="370158"/>
          </a:xfrm>
        </p:grpSpPr>
        <p:sp>
          <p:nvSpPr>
            <p:cNvPr id="13710" name="Google Shape;13710;p52"/>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52"/>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52"/>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52"/>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52"/>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52"/>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52"/>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52"/>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52"/>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52"/>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52"/>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52"/>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52"/>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52"/>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52"/>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52"/>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6" name="Google Shape;13726;p52"/>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7" name="Google Shape;13727;p52"/>
          <p:cNvGrpSpPr/>
          <p:nvPr/>
        </p:nvGrpSpPr>
        <p:grpSpPr>
          <a:xfrm>
            <a:off x="3012574" y="2590980"/>
            <a:ext cx="374223" cy="329764"/>
            <a:chOff x="3039662" y="2514780"/>
            <a:chExt cx="374223" cy="329764"/>
          </a:xfrm>
        </p:grpSpPr>
        <p:sp>
          <p:nvSpPr>
            <p:cNvPr id="13728" name="Google Shape;13728;p52"/>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52"/>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52"/>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52"/>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52"/>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52"/>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52"/>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52"/>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52"/>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52"/>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8" name="Google Shape;13738;p52"/>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9" name="Google Shape;13739;p52"/>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52"/>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52"/>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52"/>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52"/>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52"/>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52"/>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46" name="Google Shape;13746;p52"/>
          <p:cNvGrpSpPr/>
          <p:nvPr/>
        </p:nvGrpSpPr>
        <p:grpSpPr>
          <a:xfrm>
            <a:off x="1919281" y="2639322"/>
            <a:ext cx="374066" cy="233395"/>
            <a:chOff x="1946369" y="2563122"/>
            <a:chExt cx="374066" cy="233395"/>
          </a:xfrm>
        </p:grpSpPr>
        <p:sp>
          <p:nvSpPr>
            <p:cNvPr id="13747" name="Google Shape;13747;p52"/>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52"/>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52"/>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52"/>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52"/>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2" name="Google Shape;13752;p52"/>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3" name="Google Shape;13753;p52"/>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52"/>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5" name="Google Shape;13755;p52"/>
          <p:cNvGrpSpPr/>
          <p:nvPr/>
        </p:nvGrpSpPr>
        <p:grpSpPr>
          <a:xfrm>
            <a:off x="4108175" y="2982384"/>
            <a:ext cx="374040" cy="370184"/>
            <a:chOff x="4135263" y="2906184"/>
            <a:chExt cx="374040" cy="370184"/>
          </a:xfrm>
        </p:grpSpPr>
        <p:sp>
          <p:nvSpPr>
            <p:cNvPr id="13756" name="Google Shape;13756;p52"/>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52"/>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52"/>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9" name="Google Shape;13759;p52"/>
          <p:cNvGrpSpPr/>
          <p:nvPr/>
        </p:nvGrpSpPr>
        <p:grpSpPr>
          <a:xfrm>
            <a:off x="4656513" y="2982384"/>
            <a:ext cx="372676" cy="370184"/>
            <a:chOff x="4683601" y="2906184"/>
            <a:chExt cx="372676" cy="370184"/>
          </a:xfrm>
        </p:grpSpPr>
        <p:sp>
          <p:nvSpPr>
            <p:cNvPr id="13760" name="Google Shape;13760;p52"/>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52"/>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52"/>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3" name="Google Shape;13763;p52"/>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4" name="Google Shape;13764;p52"/>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52"/>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6" name="Google Shape;13766;p52"/>
          <p:cNvGrpSpPr/>
          <p:nvPr/>
        </p:nvGrpSpPr>
        <p:grpSpPr>
          <a:xfrm>
            <a:off x="843720" y="2982253"/>
            <a:ext cx="329134" cy="370132"/>
            <a:chOff x="870808" y="2906053"/>
            <a:chExt cx="329134" cy="370132"/>
          </a:xfrm>
        </p:grpSpPr>
        <p:sp>
          <p:nvSpPr>
            <p:cNvPr id="13767" name="Google Shape;13767;p52"/>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52"/>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52"/>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52"/>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52"/>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52"/>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52"/>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52"/>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52"/>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52"/>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52"/>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52"/>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52"/>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0" name="Google Shape;13780;p52"/>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1" name="Google Shape;13781;p52"/>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52"/>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52"/>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52"/>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52"/>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6" name="Google Shape;13786;p52"/>
          <p:cNvGrpSpPr/>
          <p:nvPr/>
        </p:nvGrpSpPr>
        <p:grpSpPr>
          <a:xfrm>
            <a:off x="1916790" y="2985269"/>
            <a:ext cx="374774" cy="364282"/>
            <a:chOff x="1943878" y="2909069"/>
            <a:chExt cx="374774" cy="364282"/>
          </a:xfrm>
        </p:grpSpPr>
        <p:sp>
          <p:nvSpPr>
            <p:cNvPr id="13787" name="Google Shape;13787;p52"/>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52"/>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52"/>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52"/>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52"/>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52"/>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52"/>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52"/>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52"/>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52"/>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52"/>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52"/>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52"/>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52"/>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52"/>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2" name="Google Shape;13802;p52"/>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3" name="Google Shape;13803;p52"/>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52"/>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52"/>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6" name="Google Shape;13806;p52"/>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7" name="Google Shape;13807;p52"/>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8" name="Google Shape;13808;p52"/>
          <p:cNvGrpSpPr/>
          <p:nvPr/>
        </p:nvGrpSpPr>
        <p:grpSpPr>
          <a:xfrm>
            <a:off x="1100984" y="3441461"/>
            <a:ext cx="328872" cy="370158"/>
            <a:chOff x="1128072" y="3365261"/>
            <a:chExt cx="328872" cy="370158"/>
          </a:xfrm>
        </p:grpSpPr>
        <p:sp>
          <p:nvSpPr>
            <p:cNvPr id="13809" name="Google Shape;13809;p52"/>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52"/>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52"/>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52"/>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52"/>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52"/>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52"/>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52"/>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52"/>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52"/>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9" name="Google Shape;13819;p52"/>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0" name="Google Shape;13820;p52"/>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52"/>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52"/>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52"/>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4" name="Google Shape;13824;p52"/>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5" name="Google Shape;13825;p52"/>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52"/>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52"/>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52"/>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52"/>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52"/>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52"/>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52"/>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52"/>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52"/>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52"/>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52"/>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52"/>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52"/>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52"/>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52"/>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1" name="Google Shape;13841;p52"/>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2" name="Google Shape;13842;p52"/>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52"/>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52"/>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52"/>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52"/>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52"/>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52"/>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52"/>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52"/>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52"/>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52"/>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53" name="Google Shape;13853;p52"/>
          <p:cNvGrpSpPr/>
          <p:nvPr/>
        </p:nvGrpSpPr>
        <p:grpSpPr>
          <a:xfrm>
            <a:off x="5749779" y="1591381"/>
            <a:ext cx="370866" cy="364151"/>
            <a:chOff x="5776868" y="1515181"/>
            <a:chExt cx="370866" cy="364151"/>
          </a:xfrm>
        </p:grpSpPr>
        <p:sp>
          <p:nvSpPr>
            <p:cNvPr id="13854" name="Google Shape;13854;p52"/>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52"/>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52"/>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52"/>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52"/>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52"/>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52"/>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52"/>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52"/>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52"/>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52"/>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52"/>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52"/>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52"/>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8" name="Google Shape;13868;p52"/>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9" name="Google Shape;13869;p52"/>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52"/>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71" name="Google Shape;13871;p52"/>
          <p:cNvGrpSpPr/>
          <p:nvPr/>
        </p:nvGrpSpPr>
        <p:grpSpPr>
          <a:xfrm>
            <a:off x="3550761" y="2509142"/>
            <a:ext cx="393660" cy="370079"/>
            <a:chOff x="3577849" y="2432942"/>
            <a:chExt cx="393660" cy="370079"/>
          </a:xfrm>
        </p:grpSpPr>
        <p:sp>
          <p:nvSpPr>
            <p:cNvPr id="13872" name="Google Shape;13872;p52"/>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52"/>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52"/>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52"/>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52"/>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52"/>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52"/>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52"/>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52"/>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52"/>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2" name="Google Shape;13882;p52"/>
          <p:cNvGrpSpPr/>
          <p:nvPr/>
        </p:nvGrpSpPr>
        <p:grpSpPr>
          <a:xfrm>
            <a:off x="2466911" y="3003237"/>
            <a:ext cx="370132" cy="328164"/>
            <a:chOff x="2493999" y="2927037"/>
            <a:chExt cx="370132" cy="328164"/>
          </a:xfrm>
        </p:grpSpPr>
        <p:sp>
          <p:nvSpPr>
            <p:cNvPr id="13883" name="Google Shape;13883;p52"/>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4" name="Google Shape;13884;p52"/>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52"/>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52"/>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7" name="Google Shape;13887;p52"/>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8" name="Google Shape;13888;p52"/>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52"/>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52"/>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52"/>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52"/>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52"/>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4" name="Google Shape;13894;p52"/>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5" name="Google Shape;13895;p52"/>
          <p:cNvGrpSpPr/>
          <p:nvPr/>
        </p:nvGrpSpPr>
        <p:grpSpPr>
          <a:xfrm>
            <a:off x="3562329" y="3026896"/>
            <a:ext cx="370315" cy="281028"/>
            <a:chOff x="3589417" y="2950696"/>
            <a:chExt cx="370315" cy="281028"/>
          </a:xfrm>
        </p:grpSpPr>
        <p:sp>
          <p:nvSpPr>
            <p:cNvPr id="13896" name="Google Shape;13896;p52"/>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52"/>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52"/>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52"/>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52"/>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52"/>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52"/>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3" name="Google Shape;13903;p52"/>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4" name="Google Shape;13904;p52"/>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52"/>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52"/>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52"/>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52"/>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52"/>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52"/>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52"/>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52"/>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52"/>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52"/>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52"/>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16" name="Google Shape;13916;p52"/>
          <p:cNvGrpSpPr/>
          <p:nvPr/>
        </p:nvGrpSpPr>
        <p:grpSpPr>
          <a:xfrm>
            <a:off x="3005623" y="2987918"/>
            <a:ext cx="396125" cy="359062"/>
            <a:chOff x="3032711" y="2911718"/>
            <a:chExt cx="396125" cy="359062"/>
          </a:xfrm>
        </p:grpSpPr>
        <p:sp>
          <p:nvSpPr>
            <p:cNvPr id="13917" name="Google Shape;13917;p52"/>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52"/>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52"/>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52"/>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52"/>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52"/>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52"/>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4" name="Google Shape;13924;p52"/>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5" name="Google Shape;13925;p52"/>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52"/>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52"/>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52"/>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9" name="Google Shape;13929;p52"/>
          <p:cNvGrpSpPr/>
          <p:nvPr/>
        </p:nvGrpSpPr>
        <p:grpSpPr>
          <a:xfrm>
            <a:off x="7390676" y="1589597"/>
            <a:ext cx="373174" cy="367692"/>
            <a:chOff x="7417764" y="1513397"/>
            <a:chExt cx="373174" cy="367692"/>
          </a:xfrm>
        </p:grpSpPr>
        <p:sp>
          <p:nvSpPr>
            <p:cNvPr id="13930" name="Google Shape;13930;p52"/>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52"/>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52"/>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52"/>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52"/>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52"/>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52"/>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52"/>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52"/>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9" name="Google Shape;13939;p52"/>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0" name="Google Shape;13940;p52"/>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52"/>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52"/>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52"/>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52"/>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5" name="Google Shape;13945;p52"/>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6" name="Google Shape;13946;p52"/>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52"/>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52"/>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9" name="Google Shape;13949;p52"/>
          <p:cNvGrpSpPr/>
          <p:nvPr/>
        </p:nvGrpSpPr>
        <p:grpSpPr>
          <a:xfrm>
            <a:off x="6844856" y="1590568"/>
            <a:ext cx="370132" cy="365672"/>
            <a:chOff x="6871944" y="1514368"/>
            <a:chExt cx="370132" cy="365672"/>
          </a:xfrm>
        </p:grpSpPr>
        <p:sp>
          <p:nvSpPr>
            <p:cNvPr id="13950" name="Google Shape;13950;p52"/>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52"/>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52"/>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52"/>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52"/>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52"/>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52"/>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52"/>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52"/>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52"/>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52"/>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52"/>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52"/>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52"/>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4" name="Google Shape;13964;p52"/>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5" name="Google Shape;13965;p52"/>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52"/>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52"/>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8" name="Google Shape;13968;p52"/>
          <p:cNvGrpSpPr/>
          <p:nvPr/>
        </p:nvGrpSpPr>
        <p:grpSpPr>
          <a:xfrm>
            <a:off x="6534843" y="3441461"/>
            <a:ext cx="400375" cy="370184"/>
            <a:chOff x="6561931" y="3365261"/>
            <a:chExt cx="400375" cy="370184"/>
          </a:xfrm>
        </p:grpSpPr>
        <p:sp>
          <p:nvSpPr>
            <p:cNvPr id="13969" name="Google Shape;13969;p52"/>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52"/>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52"/>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2" name="Google Shape;13972;p52"/>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3" name="Google Shape;13973;p52"/>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52"/>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52"/>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52"/>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52"/>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52"/>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52"/>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52"/>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81" name="Google Shape;13981;p52"/>
          <p:cNvGrpSpPr/>
          <p:nvPr/>
        </p:nvGrpSpPr>
        <p:grpSpPr>
          <a:xfrm>
            <a:off x="1915032" y="2062052"/>
            <a:ext cx="378315" cy="358695"/>
            <a:chOff x="1942120" y="1985852"/>
            <a:chExt cx="378315" cy="358695"/>
          </a:xfrm>
        </p:grpSpPr>
        <p:sp>
          <p:nvSpPr>
            <p:cNvPr id="13982" name="Google Shape;13982;p52"/>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52"/>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52"/>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52"/>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52"/>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52"/>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52"/>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52"/>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52"/>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52"/>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2" name="Google Shape;13992;p52"/>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3" name="Google Shape;13993;p52"/>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52"/>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52"/>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52"/>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52"/>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52"/>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52"/>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52"/>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52"/>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2" name="Google Shape;14002;p52"/>
          <p:cNvGrpSpPr/>
          <p:nvPr/>
        </p:nvGrpSpPr>
        <p:grpSpPr>
          <a:xfrm>
            <a:off x="1374327" y="2505418"/>
            <a:ext cx="364282" cy="374197"/>
            <a:chOff x="1401415" y="2429218"/>
            <a:chExt cx="364282" cy="374197"/>
          </a:xfrm>
        </p:grpSpPr>
        <p:sp>
          <p:nvSpPr>
            <p:cNvPr id="14003" name="Google Shape;14003;p52"/>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52"/>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52"/>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52"/>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52"/>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52"/>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52"/>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52"/>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52"/>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52"/>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52"/>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52"/>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5" name="Google Shape;14015;p52"/>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6" name="Google Shape;14016;p52"/>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52"/>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8" name="Google Shape;14018;p52"/>
          <p:cNvGrpSpPr/>
          <p:nvPr/>
        </p:nvGrpSpPr>
        <p:grpSpPr>
          <a:xfrm>
            <a:off x="7083339" y="3441461"/>
            <a:ext cx="400401" cy="370184"/>
            <a:chOff x="7110427" y="3365261"/>
            <a:chExt cx="400401" cy="370184"/>
          </a:xfrm>
        </p:grpSpPr>
        <p:sp>
          <p:nvSpPr>
            <p:cNvPr id="14019" name="Google Shape;14019;p52"/>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52"/>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52"/>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52"/>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52"/>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52"/>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52"/>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6" name="Google Shape;14026;p52"/>
          <p:cNvGrpSpPr/>
          <p:nvPr/>
        </p:nvGrpSpPr>
        <p:grpSpPr>
          <a:xfrm>
            <a:off x="7631861" y="3439337"/>
            <a:ext cx="400375" cy="370132"/>
            <a:chOff x="7658949" y="3363137"/>
            <a:chExt cx="400375" cy="370132"/>
          </a:xfrm>
        </p:grpSpPr>
        <p:sp>
          <p:nvSpPr>
            <p:cNvPr id="14027" name="Google Shape;14027;p52"/>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8" name="Google Shape;14028;p52"/>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52"/>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52"/>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52"/>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2" name="Google Shape;14032;p52"/>
          <p:cNvGrpSpPr/>
          <p:nvPr/>
        </p:nvGrpSpPr>
        <p:grpSpPr>
          <a:xfrm>
            <a:off x="3277393" y="3455589"/>
            <a:ext cx="356623" cy="370105"/>
            <a:chOff x="3307156" y="3365314"/>
            <a:chExt cx="356623" cy="370105"/>
          </a:xfrm>
        </p:grpSpPr>
        <p:sp>
          <p:nvSpPr>
            <p:cNvPr id="14033" name="Google Shape;14033;p52"/>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4" name="Google Shape;14034;p52"/>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5" name="Google Shape;14035;p52"/>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52"/>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52"/>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52"/>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52"/>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52"/>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52"/>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52"/>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52"/>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52"/>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52"/>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52"/>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52"/>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48" name="Google Shape;14048;p52"/>
          <p:cNvGrpSpPr/>
          <p:nvPr/>
        </p:nvGrpSpPr>
        <p:grpSpPr>
          <a:xfrm>
            <a:off x="7395319" y="2056307"/>
            <a:ext cx="372807" cy="370079"/>
            <a:chOff x="7422407" y="1980107"/>
            <a:chExt cx="372807" cy="370079"/>
          </a:xfrm>
        </p:grpSpPr>
        <p:sp>
          <p:nvSpPr>
            <p:cNvPr id="14049" name="Google Shape;14049;p52"/>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52"/>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52"/>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52"/>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52"/>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52"/>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52"/>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6" name="Google Shape;14056;p52"/>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7" name="Google Shape;14057;p52"/>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52"/>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52"/>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52"/>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52"/>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2" name="Google Shape;14062;p52"/>
          <p:cNvGrpSpPr/>
          <p:nvPr/>
        </p:nvGrpSpPr>
        <p:grpSpPr>
          <a:xfrm>
            <a:off x="6889053" y="2982384"/>
            <a:ext cx="289737" cy="370394"/>
            <a:chOff x="6916141" y="2906184"/>
            <a:chExt cx="289737" cy="370394"/>
          </a:xfrm>
        </p:grpSpPr>
        <p:sp>
          <p:nvSpPr>
            <p:cNvPr id="14063" name="Google Shape;14063;p52"/>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4" name="Google Shape;14064;p52"/>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52"/>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52"/>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52"/>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52"/>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52"/>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52"/>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52"/>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2" name="Google Shape;14072;p52"/>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3" name="Google Shape;14073;p52"/>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52"/>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52"/>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52"/>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52"/>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52"/>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9" name="Google Shape;14079;p52"/>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0" name="Google Shape;14080;p52"/>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52"/>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52"/>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52"/>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84" name="Google Shape;14084;p52"/>
          <p:cNvGrpSpPr/>
          <p:nvPr/>
        </p:nvGrpSpPr>
        <p:grpSpPr>
          <a:xfrm>
            <a:off x="7943106" y="2089777"/>
            <a:ext cx="372676" cy="331731"/>
            <a:chOff x="7970194" y="2013577"/>
            <a:chExt cx="372676" cy="331731"/>
          </a:xfrm>
        </p:grpSpPr>
        <p:sp>
          <p:nvSpPr>
            <p:cNvPr id="14085" name="Google Shape;14085;p52"/>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52"/>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52"/>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52"/>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52"/>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52"/>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1" name="Google Shape;14091;p52"/>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2" name="Google Shape;14092;p52"/>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52"/>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52"/>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5" name="Google Shape;14095;p52"/>
          <p:cNvGrpSpPr/>
          <p:nvPr/>
        </p:nvGrpSpPr>
        <p:grpSpPr>
          <a:xfrm>
            <a:off x="1389645" y="1588390"/>
            <a:ext cx="332964" cy="370158"/>
            <a:chOff x="1416733" y="1512190"/>
            <a:chExt cx="332964" cy="370158"/>
          </a:xfrm>
        </p:grpSpPr>
        <p:sp>
          <p:nvSpPr>
            <p:cNvPr id="14096" name="Google Shape;14096;p52"/>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52"/>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52"/>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52"/>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52"/>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52"/>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52"/>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52"/>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52"/>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52"/>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52"/>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52"/>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52"/>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52"/>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52"/>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52"/>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2" name="Google Shape;14112;p52"/>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3" name="Google Shape;14113;p52"/>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52"/>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5" name="Google Shape;14115;p52"/>
          <p:cNvGrpSpPr/>
          <p:nvPr/>
        </p:nvGrpSpPr>
        <p:grpSpPr>
          <a:xfrm>
            <a:off x="5219278" y="2982305"/>
            <a:ext cx="342852" cy="370079"/>
            <a:chOff x="5246366" y="2906105"/>
            <a:chExt cx="342852" cy="370079"/>
          </a:xfrm>
        </p:grpSpPr>
        <p:sp>
          <p:nvSpPr>
            <p:cNvPr id="14116" name="Google Shape;14116;p52"/>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52"/>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52"/>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52"/>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52"/>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52"/>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22" name="Google Shape;14122;p52"/>
          <p:cNvGrpSpPr/>
          <p:nvPr/>
        </p:nvGrpSpPr>
        <p:grpSpPr>
          <a:xfrm>
            <a:off x="822579" y="2511083"/>
            <a:ext cx="371259" cy="366249"/>
            <a:chOff x="849667" y="2434883"/>
            <a:chExt cx="371259" cy="366249"/>
          </a:xfrm>
        </p:grpSpPr>
        <p:sp>
          <p:nvSpPr>
            <p:cNvPr id="14123" name="Google Shape;14123;p52"/>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52"/>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52"/>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52"/>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52"/>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52"/>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52"/>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0" name="Google Shape;14130;p52"/>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1" name="Google Shape;14131;p52"/>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52"/>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52"/>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52"/>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52"/>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6" name="Google Shape;14136;p52"/>
          <p:cNvGrpSpPr/>
          <p:nvPr/>
        </p:nvGrpSpPr>
        <p:grpSpPr>
          <a:xfrm>
            <a:off x="4389938" y="3441566"/>
            <a:ext cx="332728" cy="370053"/>
            <a:chOff x="4417026" y="3365366"/>
            <a:chExt cx="332728" cy="370053"/>
          </a:xfrm>
        </p:grpSpPr>
        <p:sp>
          <p:nvSpPr>
            <p:cNvPr id="14137" name="Google Shape;14137;p52"/>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52"/>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52"/>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52"/>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52"/>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52"/>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52"/>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52"/>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52"/>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52"/>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52"/>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52"/>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52"/>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52"/>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52"/>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52"/>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52"/>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52"/>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5" name="Google Shape;14155;p52"/>
          <p:cNvGrpSpPr/>
          <p:nvPr/>
        </p:nvGrpSpPr>
        <p:grpSpPr>
          <a:xfrm>
            <a:off x="2469980" y="2056386"/>
            <a:ext cx="363994" cy="370105"/>
            <a:chOff x="2497068" y="1980186"/>
            <a:chExt cx="363994" cy="370105"/>
          </a:xfrm>
        </p:grpSpPr>
        <p:sp>
          <p:nvSpPr>
            <p:cNvPr id="14156" name="Google Shape;14156;p52"/>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52"/>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52"/>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52"/>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52"/>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1" name="Google Shape;14161;p52"/>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2" name="Google Shape;14162;p52"/>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52"/>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52"/>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52"/>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52"/>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52"/>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52"/>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52"/>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52"/>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52"/>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52"/>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52"/>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52"/>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52"/>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6" name="Google Shape;14176;p52"/>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7" name="Google Shape;14177;p52"/>
          <p:cNvGrpSpPr/>
          <p:nvPr/>
        </p:nvGrpSpPr>
        <p:grpSpPr>
          <a:xfrm>
            <a:off x="5793190" y="2982358"/>
            <a:ext cx="294904" cy="370027"/>
            <a:chOff x="5820278" y="2906158"/>
            <a:chExt cx="294904" cy="370027"/>
          </a:xfrm>
        </p:grpSpPr>
        <p:sp>
          <p:nvSpPr>
            <p:cNvPr id="14178" name="Google Shape;14178;p52"/>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52"/>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52"/>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52"/>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52"/>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52"/>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52"/>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85" name="Google Shape;14185;p52"/>
          <p:cNvGrpSpPr/>
          <p:nvPr/>
        </p:nvGrpSpPr>
        <p:grpSpPr>
          <a:xfrm>
            <a:off x="4919731" y="3459429"/>
            <a:ext cx="370132" cy="334223"/>
            <a:chOff x="4946819" y="3383229"/>
            <a:chExt cx="370132" cy="334223"/>
          </a:xfrm>
        </p:grpSpPr>
        <p:sp>
          <p:nvSpPr>
            <p:cNvPr id="14186" name="Google Shape;14186;p52"/>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52"/>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52"/>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52"/>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52"/>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52"/>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52"/>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52"/>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52"/>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95" name="Google Shape;14195;p52"/>
          <p:cNvGrpSpPr/>
          <p:nvPr/>
        </p:nvGrpSpPr>
        <p:grpSpPr>
          <a:xfrm>
            <a:off x="3011315" y="1615434"/>
            <a:ext cx="375482" cy="316072"/>
            <a:chOff x="3038403" y="1539234"/>
            <a:chExt cx="375482" cy="316072"/>
          </a:xfrm>
        </p:grpSpPr>
        <p:sp>
          <p:nvSpPr>
            <p:cNvPr id="14196" name="Google Shape;14196;p52"/>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197" name="Google Shape;14197;p52"/>
            <p:cNvGrpSpPr/>
            <p:nvPr/>
          </p:nvGrpSpPr>
          <p:grpSpPr>
            <a:xfrm>
              <a:off x="3038403" y="1539234"/>
              <a:ext cx="375482" cy="316072"/>
              <a:chOff x="3038403" y="1539234"/>
              <a:chExt cx="375482" cy="316072"/>
            </a:xfrm>
          </p:grpSpPr>
          <p:sp>
            <p:nvSpPr>
              <p:cNvPr id="14198" name="Google Shape;14198;p52"/>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52"/>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52"/>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1" name="Google Shape;14201;p52"/>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2" name="Google Shape;14202;p52"/>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52"/>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52"/>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52"/>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52"/>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207" name="Google Shape;14207;p52"/>
          <p:cNvGrpSpPr/>
          <p:nvPr/>
        </p:nvGrpSpPr>
        <p:grpSpPr>
          <a:xfrm>
            <a:off x="6305777" y="2982331"/>
            <a:ext cx="360846" cy="370184"/>
            <a:chOff x="6332865" y="2906131"/>
            <a:chExt cx="360846" cy="370184"/>
          </a:xfrm>
        </p:grpSpPr>
        <p:sp>
          <p:nvSpPr>
            <p:cNvPr id="14208" name="Google Shape;14208;p52"/>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52"/>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52"/>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52"/>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52"/>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52"/>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52"/>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52"/>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52"/>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52"/>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52"/>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19" name="Google Shape;14219;p52"/>
          <p:cNvGrpSpPr/>
          <p:nvPr/>
        </p:nvGrpSpPr>
        <p:grpSpPr>
          <a:xfrm>
            <a:off x="4107991" y="1594266"/>
            <a:ext cx="370132" cy="358223"/>
            <a:chOff x="4135079" y="1518066"/>
            <a:chExt cx="370132" cy="358223"/>
          </a:xfrm>
        </p:grpSpPr>
        <p:sp>
          <p:nvSpPr>
            <p:cNvPr id="14220" name="Google Shape;14220;p52"/>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1" name="Google Shape;14221;p52"/>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52"/>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52"/>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52"/>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52"/>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52"/>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52"/>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52"/>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52"/>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52"/>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52"/>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52"/>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52"/>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52"/>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52"/>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52"/>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52"/>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52"/>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39" name="Google Shape;14239;p52"/>
          <p:cNvGrpSpPr/>
          <p:nvPr/>
        </p:nvGrpSpPr>
        <p:grpSpPr>
          <a:xfrm>
            <a:off x="6851780" y="2056334"/>
            <a:ext cx="361240" cy="370158"/>
            <a:chOff x="6878869" y="1980134"/>
            <a:chExt cx="361240" cy="370158"/>
          </a:xfrm>
        </p:grpSpPr>
        <p:sp>
          <p:nvSpPr>
            <p:cNvPr id="14240" name="Google Shape;14240;p52"/>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52"/>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52"/>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52"/>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52"/>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52"/>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52"/>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52"/>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52"/>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52"/>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52"/>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52"/>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52"/>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3" name="Google Shape;14253;p52"/>
          <p:cNvGrpSpPr/>
          <p:nvPr/>
        </p:nvGrpSpPr>
        <p:grpSpPr>
          <a:xfrm>
            <a:off x="2466911" y="2626233"/>
            <a:ext cx="370132" cy="259467"/>
            <a:chOff x="2493999" y="2550033"/>
            <a:chExt cx="370132" cy="259467"/>
          </a:xfrm>
        </p:grpSpPr>
        <p:sp>
          <p:nvSpPr>
            <p:cNvPr id="14254" name="Google Shape;14254;p52"/>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52"/>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52"/>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52"/>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52"/>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52"/>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52"/>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52"/>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2" name="Google Shape;14262;p52"/>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3" name="Google Shape;14263;p52"/>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4" name="Google Shape;14264;p52"/>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52"/>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52"/>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52"/>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52"/>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52"/>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52"/>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52"/>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52"/>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3" name="Google Shape;14273;p52"/>
          <p:cNvGrpSpPr/>
          <p:nvPr/>
        </p:nvGrpSpPr>
        <p:grpSpPr>
          <a:xfrm>
            <a:off x="1672614" y="3441461"/>
            <a:ext cx="281054" cy="370158"/>
            <a:chOff x="1699703" y="3365261"/>
            <a:chExt cx="281054" cy="370158"/>
          </a:xfrm>
        </p:grpSpPr>
        <p:sp>
          <p:nvSpPr>
            <p:cNvPr id="14274" name="Google Shape;14274;p52"/>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52"/>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52"/>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52"/>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8" name="Google Shape;14278;p52"/>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9" name="Google Shape;14279;p52"/>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52"/>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52"/>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52"/>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52"/>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52"/>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52"/>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52"/>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87" name="Google Shape;14287;p52"/>
          <p:cNvGrpSpPr/>
          <p:nvPr/>
        </p:nvGrpSpPr>
        <p:grpSpPr>
          <a:xfrm>
            <a:off x="7939722" y="1595630"/>
            <a:ext cx="369974" cy="355626"/>
            <a:chOff x="7966810" y="1519430"/>
            <a:chExt cx="369974" cy="355626"/>
          </a:xfrm>
        </p:grpSpPr>
        <p:sp>
          <p:nvSpPr>
            <p:cNvPr id="14288" name="Google Shape;14288;p52"/>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52"/>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52"/>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1" name="Google Shape;14291;p52"/>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2" name="Google Shape;14292;p52"/>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52"/>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52"/>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52"/>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52"/>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52"/>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52"/>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52"/>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52"/>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52"/>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52"/>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52"/>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4" name="Google Shape;14304;p52"/>
          <p:cNvGrpSpPr/>
          <p:nvPr/>
        </p:nvGrpSpPr>
        <p:grpSpPr>
          <a:xfrm>
            <a:off x="2765540" y="3441540"/>
            <a:ext cx="290445" cy="370079"/>
            <a:chOff x="2792628" y="3365340"/>
            <a:chExt cx="290445" cy="370079"/>
          </a:xfrm>
        </p:grpSpPr>
        <p:sp>
          <p:nvSpPr>
            <p:cNvPr id="14305" name="Google Shape;14305;p52"/>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6" name="Google Shape;14306;p52"/>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52"/>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52"/>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52"/>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52"/>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52"/>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52"/>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52"/>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52"/>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52"/>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52"/>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7" name="Google Shape;14317;p52"/>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8" name="Google Shape;14318;p52"/>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9" name="Google Shape;14319;p52"/>
          <p:cNvGrpSpPr/>
          <p:nvPr/>
        </p:nvGrpSpPr>
        <p:grpSpPr>
          <a:xfrm>
            <a:off x="1362497" y="2064517"/>
            <a:ext cx="388125" cy="353790"/>
            <a:chOff x="1389585" y="1988317"/>
            <a:chExt cx="388125" cy="353790"/>
          </a:xfrm>
        </p:grpSpPr>
        <p:sp>
          <p:nvSpPr>
            <p:cNvPr id="14320" name="Google Shape;14320;p52"/>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52"/>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52"/>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52"/>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52"/>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52"/>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52"/>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52"/>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52"/>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52"/>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52"/>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52"/>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52"/>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52"/>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52"/>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52"/>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52"/>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52"/>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8" name="Google Shape;14338;p52"/>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9" name="Google Shape;14339;p52"/>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52"/>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52"/>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2" name="Google Shape;14342;p52"/>
          <p:cNvGrpSpPr/>
          <p:nvPr/>
        </p:nvGrpSpPr>
        <p:grpSpPr>
          <a:xfrm>
            <a:off x="2465836" y="1588390"/>
            <a:ext cx="370158" cy="370158"/>
            <a:chOff x="2492924" y="1512190"/>
            <a:chExt cx="370158" cy="370158"/>
          </a:xfrm>
        </p:grpSpPr>
        <p:sp>
          <p:nvSpPr>
            <p:cNvPr id="14343" name="Google Shape;14343;p52"/>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52"/>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52"/>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52"/>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52"/>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52"/>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52"/>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52"/>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52"/>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52"/>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52"/>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52"/>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52"/>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52"/>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52"/>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52"/>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52"/>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52"/>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1" name="Google Shape;14361;p52"/>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2" name="Google Shape;14362;p52"/>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52"/>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52"/>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5" name="Google Shape;14365;p52"/>
          <p:cNvGrpSpPr/>
          <p:nvPr/>
        </p:nvGrpSpPr>
        <p:grpSpPr>
          <a:xfrm>
            <a:off x="1906481" y="1588443"/>
            <a:ext cx="393975" cy="370105"/>
            <a:chOff x="1933569" y="1512243"/>
            <a:chExt cx="393975" cy="370105"/>
          </a:xfrm>
        </p:grpSpPr>
        <p:sp>
          <p:nvSpPr>
            <p:cNvPr id="14366" name="Google Shape;14366;p52"/>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52"/>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52"/>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52"/>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52"/>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52"/>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52"/>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52"/>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52"/>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5" name="Google Shape;14375;p52"/>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6" name="Google Shape;14376;p52"/>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52"/>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52"/>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52"/>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52"/>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52"/>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52"/>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52"/>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52"/>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52"/>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52"/>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52"/>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52"/>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52"/>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52"/>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52"/>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52"/>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52"/>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94" name="Google Shape;14394;p52"/>
          <p:cNvGrpSpPr/>
          <p:nvPr/>
        </p:nvGrpSpPr>
        <p:grpSpPr>
          <a:xfrm>
            <a:off x="2209018" y="3441592"/>
            <a:ext cx="306471" cy="370000"/>
            <a:chOff x="2236106" y="3365392"/>
            <a:chExt cx="306471" cy="370000"/>
          </a:xfrm>
        </p:grpSpPr>
        <p:sp>
          <p:nvSpPr>
            <p:cNvPr id="14395" name="Google Shape;14395;p52"/>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52"/>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52"/>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52"/>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52"/>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52"/>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52"/>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52"/>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3" name="Google Shape;14403;p52"/>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4" name="Google Shape;14404;p52"/>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52"/>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52"/>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52"/>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52"/>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9" name="Google Shape;14409;p52"/>
          <p:cNvGrpSpPr/>
          <p:nvPr/>
        </p:nvGrpSpPr>
        <p:grpSpPr>
          <a:xfrm>
            <a:off x="5465735" y="3461763"/>
            <a:ext cx="375325" cy="329606"/>
            <a:chOff x="5492823" y="3385563"/>
            <a:chExt cx="375325" cy="329606"/>
          </a:xfrm>
        </p:grpSpPr>
        <p:sp>
          <p:nvSpPr>
            <p:cNvPr id="14410" name="Google Shape;14410;p52"/>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52"/>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52"/>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52"/>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52"/>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52"/>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6" name="Google Shape;14416;p52"/>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7" name="Google Shape;14417;p52"/>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52"/>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52"/>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52"/>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52"/>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52"/>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52"/>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52"/>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52"/>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52"/>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52"/>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52"/>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52"/>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0" name="Google Shape;14430;p52"/>
          <p:cNvGrpSpPr/>
          <p:nvPr/>
        </p:nvGrpSpPr>
        <p:grpSpPr>
          <a:xfrm>
            <a:off x="3014699" y="2077318"/>
            <a:ext cx="370158" cy="328164"/>
            <a:chOff x="3041787" y="2001118"/>
            <a:chExt cx="370158" cy="328164"/>
          </a:xfrm>
        </p:grpSpPr>
        <p:sp>
          <p:nvSpPr>
            <p:cNvPr id="14431" name="Google Shape;14431;p52"/>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52"/>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52"/>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52"/>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52"/>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52"/>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7" name="Google Shape;14437;p52"/>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8" name="Google Shape;14438;p52"/>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52"/>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52"/>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52"/>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52"/>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52"/>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52"/>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52"/>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52"/>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52"/>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52"/>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9" name="Google Shape;14449;p52"/>
          <p:cNvGrpSpPr/>
          <p:nvPr/>
        </p:nvGrpSpPr>
        <p:grpSpPr>
          <a:xfrm>
            <a:off x="5752796" y="2115325"/>
            <a:ext cx="372309" cy="328216"/>
            <a:chOff x="5779884" y="2039125"/>
            <a:chExt cx="372309" cy="328216"/>
          </a:xfrm>
        </p:grpSpPr>
        <p:sp>
          <p:nvSpPr>
            <p:cNvPr id="14450" name="Google Shape;14450;p52"/>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52"/>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52"/>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52"/>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52"/>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52"/>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52"/>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52"/>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52"/>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52"/>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52"/>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52"/>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2" name="Google Shape;14462;p52"/>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463" name="Google Shape;14463;p52"/>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4467" name="Shape 14467"/>
        <p:cNvGrpSpPr/>
        <p:nvPr/>
      </p:nvGrpSpPr>
      <p:grpSpPr>
        <a:xfrm>
          <a:off x="0" y="0"/>
          <a:ext cx="0" cy="0"/>
          <a:chOff x="0" y="0"/>
          <a:chExt cx="0" cy="0"/>
        </a:xfrm>
      </p:grpSpPr>
      <p:grpSp>
        <p:nvGrpSpPr>
          <p:cNvPr id="14468" name="Google Shape;14468;p53"/>
          <p:cNvGrpSpPr/>
          <p:nvPr/>
        </p:nvGrpSpPr>
        <p:grpSpPr>
          <a:xfrm>
            <a:off x="853009" y="1981993"/>
            <a:ext cx="354610" cy="372358"/>
            <a:chOff x="878066" y="1981993"/>
            <a:chExt cx="354610" cy="372358"/>
          </a:xfrm>
        </p:grpSpPr>
        <p:sp>
          <p:nvSpPr>
            <p:cNvPr id="14469" name="Google Shape;14469;p53"/>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53"/>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53"/>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53"/>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53"/>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53"/>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53"/>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53"/>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53"/>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53"/>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53"/>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53"/>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53"/>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53"/>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3" name="Google Shape;14483;p53"/>
          <p:cNvGrpSpPr/>
          <p:nvPr/>
        </p:nvGrpSpPr>
        <p:grpSpPr>
          <a:xfrm>
            <a:off x="1320737" y="1982386"/>
            <a:ext cx="371650" cy="371624"/>
            <a:chOff x="1345794" y="1982386"/>
            <a:chExt cx="371650" cy="371624"/>
          </a:xfrm>
        </p:grpSpPr>
        <p:sp>
          <p:nvSpPr>
            <p:cNvPr id="14484" name="Google Shape;14484;p53"/>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5" name="Google Shape;14485;p53"/>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6" name="Google Shape;14486;p53"/>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53"/>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53"/>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53"/>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53"/>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53"/>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53"/>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53"/>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53"/>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53"/>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53"/>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53"/>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53"/>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53"/>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53"/>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53"/>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53"/>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53"/>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53"/>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5" name="Google Shape;14505;p53"/>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6" name="Google Shape;14506;p53"/>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53"/>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53"/>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53"/>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53"/>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53"/>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53"/>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53"/>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53"/>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53"/>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53"/>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7" name="Google Shape;14517;p53"/>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8" name="Google Shape;14518;p53"/>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53"/>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53"/>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21" name="Google Shape;14521;p53"/>
          <p:cNvGrpSpPr/>
          <p:nvPr/>
        </p:nvGrpSpPr>
        <p:grpSpPr>
          <a:xfrm>
            <a:off x="1796408" y="1981993"/>
            <a:ext cx="372410" cy="372410"/>
            <a:chOff x="1821465" y="1981993"/>
            <a:chExt cx="372410" cy="372410"/>
          </a:xfrm>
        </p:grpSpPr>
        <p:sp>
          <p:nvSpPr>
            <p:cNvPr id="14522" name="Google Shape;14522;p53"/>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53"/>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53"/>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53"/>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53"/>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53"/>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53"/>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53"/>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53"/>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53"/>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53"/>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53"/>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53"/>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53"/>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36" name="Google Shape;14536;p53"/>
          <p:cNvGrpSpPr/>
          <p:nvPr/>
        </p:nvGrpSpPr>
        <p:grpSpPr>
          <a:xfrm>
            <a:off x="2251291" y="1981809"/>
            <a:ext cx="415901" cy="372699"/>
            <a:chOff x="2276348" y="1981809"/>
            <a:chExt cx="415901" cy="372699"/>
          </a:xfrm>
        </p:grpSpPr>
        <p:sp>
          <p:nvSpPr>
            <p:cNvPr id="14537" name="Google Shape;14537;p53"/>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53"/>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53"/>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53"/>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53"/>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53"/>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3" name="Google Shape;14543;p53"/>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4" name="Google Shape;14544;p53"/>
          <p:cNvGrpSpPr/>
          <p:nvPr/>
        </p:nvGrpSpPr>
        <p:grpSpPr>
          <a:xfrm>
            <a:off x="2749297" y="2009990"/>
            <a:ext cx="372017" cy="316310"/>
            <a:chOff x="2774354" y="2009990"/>
            <a:chExt cx="372017" cy="316310"/>
          </a:xfrm>
        </p:grpSpPr>
        <p:sp>
          <p:nvSpPr>
            <p:cNvPr id="14545" name="Google Shape;14545;p53"/>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53"/>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53"/>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53"/>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53"/>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53"/>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53"/>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53"/>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53"/>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53"/>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53"/>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53"/>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53"/>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53"/>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53"/>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53"/>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53"/>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2" name="Google Shape;14562;p53"/>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3" name="Google Shape;14563;p53"/>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53"/>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53"/>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53"/>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53"/>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53"/>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53"/>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53"/>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71" name="Google Shape;14571;p53"/>
          <p:cNvGrpSpPr/>
          <p:nvPr/>
        </p:nvGrpSpPr>
        <p:grpSpPr>
          <a:xfrm>
            <a:off x="3697625" y="1981993"/>
            <a:ext cx="375818" cy="372043"/>
            <a:chOff x="3722682" y="1981993"/>
            <a:chExt cx="375818" cy="372043"/>
          </a:xfrm>
        </p:grpSpPr>
        <p:sp>
          <p:nvSpPr>
            <p:cNvPr id="14572" name="Google Shape;14572;p53"/>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53"/>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53"/>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53"/>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53"/>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53"/>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53"/>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53"/>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0" name="Google Shape;14580;p53"/>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1" name="Google Shape;14581;p53"/>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53"/>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53"/>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53"/>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53"/>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53"/>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7" name="Google Shape;14587;p53"/>
          <p:cNvGrpSpPr/>
          <p:nvPr/>
        </p:nvGrpSpPr>
        <p:grpSpPr>
          <a:xfrm>
            <a:off x="4176337" y="1981809"/>
            <a:ext cx="373538" cy="372305"/>
            <a:chOff x="4201394" y="1981809"/>
            <a:chExt cx="373538" cy="372305"/>
          </a:xfrm>
        </p:grpSpPr>
        <p:sp>
          <p:nvSpPr>
            <p:cNvPr id="14588" name="Google Shape;14588;p53"/>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53"/>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53"/>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53"/>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53"/>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53"/>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53"/>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5" name="Google Shape;14595;p53"/>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6" name="Google Shape;14596;p53"/>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53"/>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53"/>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53"/>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53"/>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53"/>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53"/>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53"/>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4" name="Google Shape;14604;p53"/>
          <p:cNvGrpSpPr/>
          <p:nvPr/>
        </p:nvGrpSpPr>
        <p:grpSpPr>
          <a:xfrm>
            <a:off x="4634601" y="1500266"/>
            <a:ext cx="422743" cy="377784"/>
            <a:chOff x="4659658" y="1500266"/>
            <a:chExt cx="422743" cy="377784"/>
          </a:xfrm>
        </p:grpSpPr>
        <p:sp>
          <p:nvSpPr>
            <p:cNvPr id="14605" name="Google Shape;14605;p53"/>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6" name="Google Shape;14606;p53"/>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53"/>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53"/>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53"/>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53"/>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53"/>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53"/>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53"/>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53"/>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53"/>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53"/>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53"/>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53"/>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53"/>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53"/>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53"/>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2" name="Google Shape;14622;p53"/>
          <p:cNvGrpSpPr/>
          <p:nvPr/>
        </p:nvGrpSpPr>
        <p:grpSpPr>
          <a:xfrm>
            <a:off x="5186349" y="1513504"/>
            <a:ext cx="260394" cy="351202"/>
            <a:chOff x="5211406" y="1513504"/>
            <a:chExt cx="260394" cy="351202"/>
          </a:xfrm>
        </p:grpSpPr>
        <p:sp>
          <p:nvSpPr>
            <p:cNvPr id="14623" name="Google Shape;14623;p53"/>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53"/>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53"/>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53"/>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53"/>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53"/>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53"/>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53"/>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53"/>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53"/>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53"/>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53"/>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53"/>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36" name="Google Shape;14636;p53"/>
          <p:cNvGrpSpPr/>
          <p:nvPr/>
        </p:nvGrpSpPr>
        <p:grpSpPr>
          <a:xfrm>
            <a:off x="5607545" y="1513216"/>
            <a:ext cx="366722" cy="351779"/>
            <a:chOff x="5632602" y="1513216"/>
            <a:chExt cx="366722" cy="351779"/>
          </a:xfrm>
        </p:grpSpPr>
        <p:sp>
          <p:nvSpPr>
            <p:cNvPr id="14637" name="Google Shape;14637;p53"/>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53"/>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53"/>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53"/>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53"/>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53"/>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53"/>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53"/>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5" name="Google Shape;14645;p53"/>
          <p:cNvGrpSpPr/>
          <p:nvPr/>
        </p:nvGrpSpPr>
        <p:grpSpPr>
          <a:xfrm>
            <a:off x="6064315" y="1527136"/>
            <a:ext cx="401902" cy="323965"/>
            <a:chOff x="6089372" y="1527136"/>
            <a:chExt cx="401902" cy="323965"/>
          </a:xfrm>
        </p:grpSpPr>
        <p:sp>
          <p:nvSpPr>
            <p:cNvPr id="14646" name="Google Shape;14646;p53"/>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53"/>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8" name="Google Shape;14648;p53"/>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9" name="Google Shape;14649;p53"/>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53"/>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53"/>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53"/>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53"/>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53"/>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53"/>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53"/>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53"/>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53"/>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53"/>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53"/>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53"/>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53"/>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53"/>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53"/>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53"/>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53"/>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53"/>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53"/>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53"/>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53"/>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53"/>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53"/>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53"/>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53"/>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53"/>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6" name="Google Shape;14676;p53"/>
          <p:cNvGrpSpPr/>
          <p:nvPr/>
        </p:nvGrpSpPr>
        <p:grpSpPr>
          <a:xfrm>
            <a:off x="6554378" y="1527897"/>
            <a:ext cx="370103" cy="322445"/>
            <a:chOff x="6579435" y="1527897"/>
            <a:chExt cx="370103" cy="322445"/>
          </a:xfrm>
        </p:grpSpPr>
        <p:sp>
          <p:nvSpPr>
            <p:cNvPr id="14677" name="Google Shape;14677;p53"/>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53"/>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53"/>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53"/>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53"/>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53"/>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53"/>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4" name="Google Shape;14684;p53"/>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5" name="Google Shape;14685;p53"/>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53"/>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53"/>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53"/>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53"/>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53"/>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53"/>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53"/>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53"/>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53"/>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53"/>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53"/>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53"/>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98" name="Google Shape;14698;p53"/>
          <p:cNvGrpSpPr/>
          <p:nvPr/>
        </p:nvGrpSpPr>
        <p:grpSpPr>
          <a:xfrm>
            <a:off x="6963830" y="1538854"/>
            <a:ext cx="499920" cy="300136"/>
            <a:chOff x="6988887" y="1538854"/>
            <a:chExt cx="499920" cy="300136"/>
          </a:xfrm>
        </p:grpSpPr>
        <p:sp>
          <p:nvSpPr>
            <p:cNvPr id="14699" name="Google Shape;14699;p53"/>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53"/>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1" name="Google Shape;14701;p53"/>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2" name="Google Shape;14702;p53"/>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53"/>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53"/>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53"/>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53"/>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53"/>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53"/>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53"/>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53"/>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53"/>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12" name="Google Shape;14712;p53"/>
          <p:cNvGrpSpPr/>
          <p:nvPr/>
        </p:nvGrpSpPr>
        <p:grpSpPr>
          <a:xfrm>
            <a:off x="8025302" y="1520687"/>
            <a:ext cx="279321" cy="336837"/>
            <a:chOff x="8050359" y="1520687"/>
            <a:chExt cx="279321" cy="336837"/>
          </a:xfrm>
        </p:grpSpPr>
        <p:sp>
          <p:nvSpPr>
            <p:cNvPr id="14713" name="Google Shape;14713;p53"/>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53"/>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53"/>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53"/>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53"/>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53"/>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53"/>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53"/>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53"/>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53"/>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53"/>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53"/>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53"/>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26" name="Google Shape;14726;p53"/>
          <p:cNvGrpSpPr/>
          <p:nvPr/>
        </p:nvGrpSpPr>
        <p:grpSpPr>
          <a:xfrm>
            <a:off x="6068850" y="2461832"/>
            <a:ext cx="364441" cy="339091"/>
            <a:chOff x="6093907" y="2461832"/>
            <a:chExt cx="364441" cy="339091"/>
          </a:xfrm>
        </p:grpSpPr>
        <p:sp>
          <p:nvSpPr>
            <p:cNvPr id="14727" name="Google Shape;14727;p53"/>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53"/>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53"/>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53"/>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53"/>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53"/>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53"/>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53"/>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53"/>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53"/>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37" name="Google Shape;14737;p53"/>
          <p:cNvGrpSpPr/>
          <p:nvPr/>
        </p:nvGrpSpPr>
        <p:grpSpPr>
          <a:xfrm>
            <a:off x="4651274" y="1980866"/>
            <a:ext cx="377680" cy="377680"/>
            <a:chOff x="4676331" y="1980866"/>
            <a:chExt cx="377680" cy="377680"/>
          </a:xfrm>
        </p:grpSpPr>
        <p:sp>
          <p:nvSpPr>
            <p:cNvPr id="14738" name="Google Shape;14738;p53"/>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53"/>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53"/>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53"/>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53"/>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53"/>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4" name="Google Shape;14744;p53"/>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5" name="Google Shape;14745;p53"/>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53"/>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53"/>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53"/>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53"/>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53"/>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53"/>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53"/>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53"/>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53"/>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53"/>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53"/>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7" name="Google Shape;14757;p53"/>
          <p:cNvGrpSpPr/>
          <p:nvPr/>
        </p:nvGrpSpPr>
        <p:grpSpPr>
          <a:xfrm>
            <a:off x="7501185" y="1522968"/>
            <a:ext cx="357651" cy="332275"/>
            <a:chOff x="7526242" y="1522968"/>
            <a:chExt cx="357651" cy="332275"/>
          </a:xfrm>
        </p:grpSpPr>
        <p:sp>
          <p:nvSpPr>
            <p:cNvPr id="14758" name="Google Shape;14758;p53"/>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53"/>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53"/>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53"/>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53"/>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53"/>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53"/>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53"/>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53"/>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53"/>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53"/>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53"/>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53"/>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53"/>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53"/>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53"/>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4" name="Google Shape;14774;p53"/>
          <p:cNvGrpSpPr/>
          <p:nvPr/>
        </p:nvGrpSpPr>
        <p:grpSpPr>
          <a:xfrm>
            <a:off x="3225729" y="1982386"/>
            <a:ext cx="371650" cy="371624"/>
            <a:chOff x="3250786" y="1982386"/>
            <a:chExt cx="371650" cy="371624"/>
          </a:xfrm>
        </p:grpSpPr>
        <p:sp>
          <p:nvSpPr>
            <p:cNvPr id="14775" name="Google Shape;14775;p53"/>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53"/>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7" name="Google Shape;14777;p53"/>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8" name="Google Shape;14778;p53"/>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53"/>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53"/>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53"/>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53"/>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53"/>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53"/>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53"/>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53"/>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53"/>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53"/>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53"/>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53"/>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53"/>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53"/>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53"/>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4" name="Google Shape;14794;p53"/>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5" name="Google Shape;14795;p53"/>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53"/>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53"/>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53"/>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53"/>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53"/>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53"/>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2" name="Google Shape;14802;p53"/>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3" name="Google Shape;14803;p53"/>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53"/>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5" name="Google Shape;14805;p53"/>
          <p:cNvGrpSpPr/>
          <p:nvPr/>
        </p:nvGrpSpPr>
        <p:grpSpPr>
          <a:xfrm>
            <a:off x="1317329" y="2916322"/>
            <a:ext cx="373538" cy="331515"/>
            <a:chOff x="1342386" y="2916322"/>
            <a:chExt cx="373538" cy="331515"/>
          </a:xfrm>
        </p:grpSpPr>
        <p:sp>
          <p:nvSpPr>
            <p:cNvPr id="14806" name="Google Shape;14806;p53"/>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53"/>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53"/>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53"/>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53"/>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53"/>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53"/>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53"/>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53"/>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53"/>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53"/>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7" name="Google Shape;14817;p53"/>
          <p:cNvGrpSpPr/>
          <p:nvPr/>
        </p:nvGrpSpPr>
        <p:grpSpPr>
          <a:xfrm>
            <a:off x="2269065" y="2946600"/>
            <a:ext cx="373931" cy="271351"/>
            <a:chOff x="2294122" y="2946600"/>
            <a:chExt cx="373931" cy="271351"/>
          </a:xfrm>
        </p:grpSpPr>
        <p:sp>
          <p:nvSpPr>
            <p:cNvPr id="14818" name="Google Shape;14818;p53"/>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9" name="Google Shape;14819;p53"/>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53"/>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53"/>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53"/>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53"/>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53"/>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53"/>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53"/>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53"/>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53"/>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53"/>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53"/>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53"/>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53"/>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53"/>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53"/>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53"/>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53"/>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53"/>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53"/>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53"/>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53"/>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53"/>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2" name="Google Shape;14842;p53"/>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3" name="Google Shape;14843;p53"/>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53"/>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53"/>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53"/>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53"/>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8" name="Google Shape;14848;p53"/>
          <p:cNvGrpSpPr/>
          <p:nvPr/>
        </p:nvGrpSpPr>
        <p:grpSpPr>
          <a:xfrm>
            <a:off x="2744762" y="2907251"/>
            <a:ext cx="373905" cy="349682"/>
            <a:chOff x="2769819" y="2907251"/>
            <a:chExt cx="373905" cy="349682"/>
          </a:xfrm>
        </p:grpSpPr>
        <p:sp>
          <p:nvSpPr>
            <p:cNvPr id="14849" name="Google Shape;14849;p53"/>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0" name="Google Shape;14850;p53"/>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1" name="Google Shape;14851;p53"/>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53"/>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53"/>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53"/>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53"/>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53"/>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53"/>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53"/>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53"/>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53"/>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53"/>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53"/>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53"/>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53"/>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5" name="Google Shape;14865;p53"/>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66" name="Google Shape;14866;p53"/>
          <p:cNvGrpSpPr/>
          <p:nvPr/>
        </p:nvGrpSpPr>
        <p:grpSpPr>
          <a:xfrm>
            <a:off x="3221193" y="2895245"/>
            <a:ext cx="375792" cy="373800"/>
            <a:chOff x="3246251" y="2895245"/>
            <a:chExt cx="375792" cy="373800"/>
          </a:xfrm>
        </p:grpSpPr>
        <p:sp>
          <p:nvSpPr>
            <p:cNvPr id="14867" name="Google Shape;14867;p53"/>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53"/>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53"/>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53"/>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53"/>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53"/>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53"/>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53"/>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53"/>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53"/>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53"/>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53"/>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9" name="Google Shape;14879;p53"/>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0" name="Google Shape;14880;p53"/>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81" name="Google Shape;14881;p53"/>
          <p:cNvGrpSpPr/>
          <p:nvPr/>
        </p:nvGrpSpPr>
        <p:grpSpPr>
          <a:xfrm>
            <a:off x="3766125" y="2895454"/>
            <a:ext cx="234650" cy="373590"/>
            <a:chOff x="3791182" y="2895454"/>
            <a:chExt cx="234650" cy="373590"/>
          </a:xfrm>
        </p:grpSpPr>
        <p:sp>
          <p:nvSpPr>
            <p:cNvPr id="14882" name="Google Shape;14882;p53"/>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53"/>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53"/>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53"/>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53"/>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53"/>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53"/>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53"/>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53"/>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1" name="Google Shape;14891;p53"/>
          <p:cNvGrpSpPr/>
          <p:nvPr/>
        </p:nvGrpSpPr>
        <p:grpSpPr>
          <a:xfrm>
            <a:off x="7017938" y="2489463"/>
            <a:ext cx="364441" cy="256225"/>
            <a:chOff x="7042995" y="2489463"/>
            <a:chExt cx="364441" cy="256225"/>
          </a:xfrm>
        </p:grpSpPr>
        <p:sp>
          <p:nvSpPr>
            <p:cNvPr id="14892" name="Google Shape;14892;p53"/>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53"/>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53"/>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53"/>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53"/>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53"/>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53"/>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53"/>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53"/>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01" name="Google Shape;14901;p53"/>
          <p:cNvGrpSpPr/>
          <p:nvPr/>
        </p:nvGrpSpPr>
        <p:grpSpPr>
          <a:xfrm>
            <a:off x="7492115" y="2437007"/>
            <a:ext cx="364284" cy="361243"/>
            <a:chOff x="7517172" y="2437007"/>
            <a:chExt cx="364284" cy="361243"/>
          </a:xfrm>
        </p:grpSpPr>
        <p:sp>
          <p:nvSpPr>
            <p:cNvPr id="14902" name="Google Shape;14902;p53"/>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53"/>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53"/>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53"/>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53"/>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53"/>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53"/>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53"/>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53"/>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1" name="Google Shape;14911;p53"/>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2" name="Google Shape;14912;p53"/>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53"/>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53"/>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53"/>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53"/>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53"/>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53"/>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53"/>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53"/>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53"/>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53"/>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23" name="Google Shape;14923;p53"/>
          <p:cNvGrpSpPr/>
          <p:nvPr/>
        </p:nvGrpSpPr>
        <p:grpSpPr>
          <a:xfrm>
            <a:off x="7981418" y="2436954"/>
            <a:ext cx="335290" cy="361321"/>
            <a:chOff x="8006475" y="2436954"/>
            <a:chExt cx="335290" cy="361321"/>
          </a:xfrm>
        </p:grpSpPr>
        <p:sp>
          <p:nvSpPr>
            <p:cNvPr id="14924" name="Google Shape;14924;p53"/>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53"/>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53"/>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53"/>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53"/>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53"/>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53"/>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53"/>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53"/>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53"/>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53"/>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53"/>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53"/>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53"/>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53"/>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53"/>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0" name="Google Shape;14940;p53"/>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1" name="Google Shape;14941;p53"/>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53"/>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3" name="Google Shape;14943;p53"/>
          <p:cNvGrpSpPr/>
          <p:nvPr/>
        </p:nvGrpSpPr>
        <p:grpSpPr>
          <a:xfrm>
            <a:off x="5571604" y="2909139"/>
            <a:ext cx="394326" cy="349682"/>
            <a:chOff x="5596661" y="2909139"/>
            <a:chExt cx="394326" cy="349682"/>
          </a:xfrm>
        </p:grpSpPr>
        <p:sp>
          <p:nvSpPr>
            <p:cNvPr id="14944" name="Google Shape;14944;p53"/>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53"/>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53"/>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53"/>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53"/>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53"/>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53"/>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53"/>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53"/>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53"/>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53"/>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53"/>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53"/>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53"/>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53"/>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53"/>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0" name="Google Shape;14960;p53"/>
          <p:cNvGrpSpPr/>
          <p:nvPr/>
        </p:nvGrpSpPr>
        <p:grpSpPr>
          <a:xfrm>
            <a:off x="849601" y="2914408"/>
            <a:ext cx="356891" cy="335709"/>
            <a:chOff x="874658" y="2914408"/>
            <a:chExt cx="356891" cy="335709"/>
          </a:xfrm>
        </p:grpSpPr>
        <p:sp>
          <p:nvSpPr>
            <p:cNvPr id="14961" name="Google Shape;14961;p53"/>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2" name="Google Shape;14962;p53"/>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53"/>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53"/>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53"/>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53"/>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53"/>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53"/>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53"/>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53"/>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53"/>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53"/>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53"/>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53"/>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53"/>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53"/>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53"/>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8" name="Google Shape;14978;p53"/>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9" name="Google Shape;14979;p53"/>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53"/>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81" name="Google Shape;14981;p53"/>
          <p:cNvGrpSpPr/>
          <p:nvPr/>
        </p:nvGrpSpPr>
        <p:grpSpPr>
          <a:xfrm>
            <a:off x="4205855" y="2929193"/>
            <a:ext cx="308813" cy="306165"/>
            <a:chOff x="4230912" y="2929193"/>
            <a:chExt cx="308813" cy="306165"/>
          </a:xfrm>
        </p:grpSpPr>
        <p:sp>
          <p:nvSpPr>
            <p:cNvPr id="14982" name="Google Shape;14982;p53"/>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53"/>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53"/>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53"/>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53"/>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53"/>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8" name="Google Shape;14988;p53"/>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9" name="Google Shape;14989;p53"/>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0" name="Google Shape;14990;p53"/>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53"/>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53"/>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53"/>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53"/>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53"/>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53"/>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97" name="Google Shape;14997;p53"/>
          <p:cNvGrpSpPr/>
          <p:nvPr/>
        </p:nvGrpSpPr>
        <p:grpSpPr>
          <a:xfrm>
            <a:off x="4602829" y="3401089"/>
            <a:ext cx="409111" cy="267944"/>
            <a:chOff x="4627886" y="3401089"/>
            <a:chExt cx="409111" cy="267944"/>
          </a:xfrm>
        </p:grpSpPr>
        <p:sp>
          <p:nvSpPr>
            <p:cNvPr id="14998" name="Google Shape;14998;p53"/>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53"/>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53"/>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53"/>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53"/>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3" name="Google Shape;15003;p53"/>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4" name="Google Shape;15004;p53"/>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53"/>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53"/>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53"/>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53"/>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9" name="Google Shape;15009;p53"/>
          <p:cNvGrpSpPr/>
          <p:nvPr/>
        </p:nvGrpSpPr>
        <p:grpSpPr>
          <a:xfrm>
            <a:off x="4627419" y="2898915"/>
            <a:ext cx="386016" cy="384495"/>
            <a:chOff x="4652476" y="2898915"/>
            <a:chExt cx="386016" cy="384495"/>
          </a:xfrm>
        </p:grpSpPr>
        <p:sp>
          <p:nvSpPr>
            <p:cNvPr id="15010" name="Google Shape;15010;p53"/>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53"/>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53"/>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53"/>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53"/>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53"/>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53"/>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53"/>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53"/>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19" name="Google Shape;15019;p53"/>
          <p:cNvGrpSpPr/>
          <p:nvPr/>
        </p:nvGrpSpPr>
        <p:grpSpPr>
          <a:xfrm>
            <a:off x="5131874" y="2922194"/>
            <a:ext cx="324699" cy="347611"/>
            <a:chOff x="5156931" y="2922194"/>
            <a:chExt cx="324699" cy="347611"/>
          </a:xfrm>
        </p:grpSpPr>
        <p:sp>
          <p:nvSpPr>
            <p:cNvPr id="15020" name="Google Shape;15020;p53"/>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53"/>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53"/>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3" name="Google Shape;15023;p53"/>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4" name="Google Shape;15024;p53"/>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53"/>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53"/>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53"/>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53"/>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53"/>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53"/>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53"/>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53"/>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53"/>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53"/>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53"/>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36" name="Google Shape;15036;p53"/>
          <p:cNvGrpSpPr/>
          <p:nvPr/>
        </p:nvGrpSpPr>
        <p:grpSpPr>
          <a:xfrm>
            <a:off x="6061274" y="2905337"/>
            <a:ext cx="364441" cy="364834"/>
            <a:chOff x="6086331" y="2905337"/>
            <a:chExt cx="364441" cy="364834"/>
          </a:xfrm>
        </p:grpSpPr>
        <p:sp>
          <p:nvSpPr>
            <p:cNvPr id="15037" name="Google Shape;15037;p53"/>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53"/>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53"/>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53"/>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53"/>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53"/>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43" name="Google Shape;15043;p53"/>
          <p:cNvGrpSpPr/>
          <p:nvPr/>
        </p:nvGrpSpPr>
        <p:grpSpPr>
          <a:xfrm>
            <a:off x="6529002" y="2907251"/>
            <a:ext cx="377706" cy="377680"/>
            <a:chOff x="6554059" y="2907251"/>
            <a:chExt cx="377706" cy="377680"/>
          </a:xfrm>
        </p:grpSpPr>
        <p:sp>
          <p:nvSpPr>
            <p:cNvPr id="15044" name="Google Shape;15044;p53"/>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53"/>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53"/>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53"/>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53"/>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53"/>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53"/>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53"/>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2" name="Google Shape;15052;p53"/>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3" name="Google Shape;15053;p53"/>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53"/>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53"/>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53"/>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53"/>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53"/>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53"/>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0" name="Google Shape;15060;p53"/>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1" name="Google Shape;15061;p53"/>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53"/>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53"/>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53"/>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5" name="Google Shape;15065;p53"/>
          <p:cNvGrpSpPr/>
          <p:nvPr/>
        </p:nvGrpSpPr>
        <p:grpSpPr>
          <a:xfrm>
            <a:off x="7466739" y="2945446"/>
            <a:ext cx="400801" cy="317542"/>
            <a:chOff x="7491796" y="2945446"/>
            <a:chExt cx="400801" cy="317542"/>
          </a:xfrm>
        </p:grpSpPr>
        <p:sp>
          <p:nvSpPr>
            <p:cNvPr id="15066" name="Google Shape;15066;p53"/>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53"/>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53"/>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53"/>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53"/>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53"/>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53"/>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53"/>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4" name="Google Shape;15074;p53"/>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5" name="Google Shape;15075;p53"/>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53"/>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53"/>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53"/>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53"/>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53"/>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53"/>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53"/>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53"/>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53"/>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53"/>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53"/>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7" name="Google Shape;15087;p53"/>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8" name="Google Shape;15088;p53"/>
          <p:cNvGrpSpPr/>
          <p:nvPr/>
        </p:nvGrpSpPr>
        <p:grpSpPr>
          <a:xfrm>
            <a:off x="7020586" y="2907723"/>
            <a:ext cx="345304" cy="365857"/>
            <a:chOff x="7045643" y="2907723"/>
            <a:chExt cx="345304" cy="365857"/>
          </a:xfrm>
        </p:grpSpPr>
        <p:sp>
          <p:nvSpPr>
            <p:cNvPr id="15089" name="Google Shape;15089;p53"/>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53"/>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53"/>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53"/>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53"/>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53"/>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53"/>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53"/>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53"/>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53"/>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53"/>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53"/>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53"/>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53"/>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53"/>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53"/>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53"/>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6" name="Google Shape;15106;p53"/>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7" name="Google Shape;15107;p53"/>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8" name="Google Shape;15108;p53"/>
          <p:cNvGrpSpPr/>
          <p:nvPr/>
        </p:nvGrpSpPr>
        <p:grpSpPr>
          <a:xfrm>
            <a:off x="7967786" y="2907251"/>
            <a:ext cx="347794" cy="366328"/>
            <a:chOff x="7992843" y="2907251"/>
            <a:chExt cx="347794" cy="366328"/>
          </a:xfrm>
        </p:grpSpPr>
        <p:sp>
          <p:nvSpPr>
            <p:cNvPr id="15109" name="Google Shape;15109;p53"/>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53"/>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53"/>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53"/>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53"/>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53"/>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53"/>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53"/>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53"/>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8" name="Google Shape;15118;p53"/>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9" name="Google Shape;15119;p53"/>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53"/>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53"/>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53"/>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53"/>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53"/>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53"/>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53"/>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53"/>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53"/>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53"/>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53"/>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53"/>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53"/>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53"/>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4" name="Google Shape;15134;p53"/>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5" name="Google Shape;15135;p53"/>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53"/>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53"/>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8" name="Google Shape;15138;p53"/>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9" name="Google Shape;15139;p53"/>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53"/>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53"/>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42" name="Google Shape;15142;p53"/>
          <p:cNvGrpSpPr/>
          <p:nvPr/>
        </p:nvGrpSpPr>
        <p:grpSpPr>
          <a:xfrm>
            <a:off x="848841" y="1512377"/>
            <a:ext cx="398127" cy="353457"/>
            <a:chOff x="873898" y="1512377"/>
            <a:chExt cx="398127" cy="353457"/>
          </a:xfrm>
        </p:grpSpPr>
        <p:sp>
          <p:nvSpPr>
            <p:cNvPr id="15143" name="Google Shape;15143;p53"/>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53"/>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53"/>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53"/>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53"/>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53"/>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53"/>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53"/>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53"/>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53"/>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53"/>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53"/>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53"/>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53"/>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53"/>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53"/>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53"/>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53"/>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53"/>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2" name="Google Shape;15162;p53"/>
          <p:cNvGrpSpPr/>
          <p:nvPr/>
        </p:nvGrpSpPr>
        <p:grpSpPr>
          <a:xfrm>
            <a:off x="1399067" y="1515680"/>
            <a:ext cx="246762" cy="347139"/>
            <a:chOff x="1424125" y="1515680"/>
            <a:chExt cx="246762" cy="347139"/>
          </a:xfrm>
        </p:grpSpPr>
        <p:sp>
          <p:nvSpPr>
            <p:cNvPr id="15163" name="Google Shape;15163;p53"/>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4" name="Google Shape;15164;p53"/>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53"/>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53"/>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53"/>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53"/>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53"/>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53"/>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53"/>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53"/>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53"/>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53"/>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53"/>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53"/>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53"/>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53"/>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53"/>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53"/>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53"/>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2" name="Google Shape;15182;p53"/>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3" name="Google Shape;15183;p53"/>
          <p:cNvGrpSpPr/>
          <p:nvPr/>
        </p:nvGrpSpPr>
        <p:grpSpPr>
          <a:xfrm>
            <a:off x="2294441" y="1512744"/>
            <a:ext cx="352697" cy="352723"/>
            <a:chOff x="2319498" y="1512744"/>
            <a:chExt cx="352697" cy="352723"/>
          </a:xfrm>
        </p:grpSpPr>
        <p:sp>
          <p:nvSpPr>
            <p:cNvPr id="15184" name="Google Shape;15184;p53"/>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53"/>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53"/>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53"/>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53"/>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53"/>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53"/>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53"/>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53"/>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3" name="Google Shape;15193;p53"/>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4" name="Google Shape;15194;p53"/>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53"/>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53"/>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53"/>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53"/>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53"/>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53"/>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53"/>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53"/>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03" name="Google Shape;15203;p53"/>
          <p:cNvGrpSpPr/>
          <p:nvPr/>
        </p:nvGrpSpPr>
        <p:grpSpPr>
          <a:xfrm>
            <a:off x="4211544" y="1512666"/>
            <a:ext cx="312981" cy="352697"/>
            <a:chOff x="4236601" y="1512666"/>
            <a:chExt cx="312981" cy="352697"/>
          </a:xfrm>
        </p:grpSpPr>
        <p:sp>
          <p:nvSpPr>
            <p:cNvPr id="15204" name="Google Shape;15204;p53"/>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53"/>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53"/>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53"/>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8" name="Google Shape;15208;p53"/>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9" name="Google Shape;15209;p53"/>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0" name="Google Shape;15210;p53"/>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1" name="Google Shape;15211;p53"/>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2" name="Google Shape;15212;p53"/>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3" name="Google Shape;15213;p53"/>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4" name="Google Shape;15214;p53"/>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5" name="Google Shape;15215;p53"/>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53"/>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53"/>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18" name="Google Shape;15218;p53"/>
          <p:cNvGrpSpPr/>
          <p:nvPr/>
        </p:nvGrpSpPr>
        <p:grpSpPr>
          <a:xfrm>
            <a:off x="824618" y="3347716"/>
            <a:ext cx="346300" cy="375818"/>
            <a:chOff x="849675" y="3347716"/>
            <a:chExt cx="346300" cy="375818"/>
          </a:xfrm>
        </p:grpSpPr>
        <p:sp>
          <p:nvSpPr>
            <p:cNvPr id="15219" name="Google Shape;15219;p53"/>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53"/>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53"/>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53"/>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53"/>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53"/>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53"/>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53"/>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53"/>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53"/>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53"/>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0" name="Google Shape;15230;p53"/>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1" name="Google Shape;15231;p53"/>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53"/>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53"/>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53"/>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53"/>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6" name="Google Shape;15236;p53"/>
          <p:cNvGrpSpPr/>
          <p:nvPr/>
        </p:nvGrpSpPr>
        <p:grpSpPr>
          <a:xfrm>
            <a:off x="1299162" y="3399202"/>
            <a:ext cx="376578" cy="272846"/>
            <a:chOff x="1324219" y="3399202"/>
            <a:chExt cx="376578" cy="272846"/>
          </a:xfrm>
        </p:grpSpPr>
        <p:sp>
          <p:nvSpPr>
            <p:cNvPr id="15237" name="Google Shape;15237;p53"/>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53"/>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53"/>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53"/>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53"/>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53"/>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3" name="Google Shape;15243;p53"/>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4" name="Google Shape;15244;p53"/>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53"/>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53"/>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53"/>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53"/>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53"/>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53"/>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53"/>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53"/>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53"/>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53"/>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53"/>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53"/>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53"/>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53"/>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9" name="Google Shape;15259;p53"/>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0" name="Google Shape;15260;p53"/>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53"/>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53"/>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53"/>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53"/>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53"/>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53"/>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53"/>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53"/>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53"/>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0" name="Google Shape;15270;p53"/>
          <p:cNvGrpSpPr/>
          <p:nvPr/>
        </p:nvGrpSpPr>
        <p:grpSpPr>
          <a:xfrm>
            <a:off x="1773706" y="3395401"/>
            <a:ext cx="376185" cy="280448"/>
            <a:chOff x="1798763" y="3395401"/>
            <a:chExt cx="376185" cy="280448"/>
          </a:xfrm>
        </p:grpSpPr>
        <p:sp>
          <p:nvSpPr>
            <p:cNvPr id="15271" name="Google Shape;15271;p53"/>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53"/>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53"/>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53"/>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53"/>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53"/>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53"/>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8" name="Google Shape;15278;p53"/>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9" name="Google Shape;15279;p53"/>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53"/>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53"/>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53"/>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53"/>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53"/>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53"/>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6" name="Google Shape;15286;p53"/>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7" name="Google Shape;15287;p53"/>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53"/>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53"/>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53"/>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53"/>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53"/>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53"/>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53"/>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53"/>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53"/>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53"/>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53"/>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53"/>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53"/>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53"/>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2" name="Google Shape;15302;p53"/>
          <p:cNvGrpSpPr/>
          <p:nvPr/>
        </p:nvGrpSpPr>
        <p:grpSpPr>
          <a:xfrm>
            <a:off x="2248250" y="3378754"/>
            <a:ext cx="375818" cy="313374"/>
            <a:chOff x="2273307" y="3378754"/>
            <a:chExt cx="375818" cy="313374"/>
          </a:xfrm>
        </p:grpSpPr>
        <p:sp>
          <p:nvSpPr>
            <p:cNvPr id="15303" name="Google Shape;15303;p53"/>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4" name="Google Shape;15304;p53"/>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5" name="Google Shape;15305;p53"/>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53"/>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53"/>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53"/>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53"/>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53"/>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53"/>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53"/>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53"/>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53"/>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5" name="Google Shape;15315;p53"/>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6" name="Google Shape;15316;p53"/>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53"/>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53"/>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53"/>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53"/>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53"/>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2" name="Google Shape;15322;p53"/>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3" name="Google Shape;15323;p53"/>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53"/>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53"/>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53"/>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53"/>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53"/>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53"/>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53"/>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53"/>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53"/>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3" name="Google Shape;15333;p53"/>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4" name="Google Shape;15334;p53"/>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53"/>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53"/>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53"/>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53"/>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53"/>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53"/>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53"/>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53"/>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53"/>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53"/>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53"/>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53"/>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7" name="Google Shape;15347;p53"/>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8" name="Google Shape;15348;p53"/>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53"/>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53"/>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53"/>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53"/>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3" name="Google Shape;15353;p53"/>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4" name="Google Shape;15354;p53"/>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53"/>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53"/>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53"/>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53"/>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53"/>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53"/>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53"/>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53"/>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53"/>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53"/>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53"/>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53"/>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53"/>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53"/>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53"/>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53"/>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1" name="Google Shape;15371;p53"/>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2" name="Google Shape;15372;p53"/>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53"/>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53"/>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53"/>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53"/>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53"/>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53"/>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53"/>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53"/>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53"/>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2" name="Google Shape;15382;p53"/>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3" name="Google Shape;15383;p53"/>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53"/>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53"/>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53"/>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7" name="Google Shape;15387;p53"/>
          <p:cNvGrpSpPr/>
          <p:nvPr/>
        </p:nvGrpSpPr>
        <p:grpSpPr>
          <a:xfrm>
            <a:off x="2722427" y="3359460"/>
            <a:ext cx="377706" cy="352330"/>
            <a:chOff x="2747484" y="3359460"/>
            <a:chExt cx="377706" cy="352330"/>
          </a:xfrm>
        </p:grpSpPr>
        <p:sp>
          <p:nvSpPr>
            <p:cNvPr id="15388" name="Google Shape;15388;p53"/>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53"/>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53"/>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53"/>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53"/>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53"/>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53"/>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5" name="Google Shape;15395;p53"/>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6" name="Google Shape;15396;p53"/>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53"/>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53"/>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53"/>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53"/>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53"/>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53"/>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3" name="Google Shape;15403;p53"/>
          <p:cNvGrpSpPr/>
          <p:nvPr/>
        </p:nvGrpSpPr>
        <p:grpSpPr>
          <a:xfrm>
            <a:off x="3671148" y="3371938"/>
            <a:ext cx="375792" cy="327373"/>
            <a:chOff x="3696205" y="3371938"/>
            <a:chExt cx="375792" cy="327373"/>
          </a:xfrm>
        </p:grpSpPr>
        <p:sp>
          <p:nvSpPr>
            <p:cNvPr id="15404" name="Google Shape;15404;p53"/>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5" name="Google Shape;15405;p53"/>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6" name="Google Shape;15406;p53"/>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53"/>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53"/>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53"/>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53"/>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53"/>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53"/>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53"/>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53"/>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53"/>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53"/>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53"/>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53"/>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53"/>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53"/>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53"/>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53"/>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53"/>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53"/>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5" name="Google Shape;15425;p53"/>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6" name="Google Shape;15426;p53"/>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7" name="Google Shape;15427;p53"/>
          <p:cNvGrpSpPr/>
          <p:nvPr/>
        </p:nvGrpSpPr>
        <p:grpSpPr>
          <a:xfrm>
            <a:off x="6542267" y="2436849"/>
            <a:ext cx="366722" cy="342892"/>
            <a:chOff x="6567324" y="2436849"/>
            <a:chExt cx="366722" cy="342892"/>
          </a:xfrm>
        </p:grpSpPr>
        <p:sp>
          <p:nvSpPr>
            <p:cNvPr id="15428" name="Google Shape;15428;p53"/>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53"/>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53"/>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53"/>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53"/>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53"/>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53"/>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5" name="Google Shape;15435;p53"/>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6" name="Google Shape;15436;p53"/>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53"/>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53"/>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53"/>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0" name="Google Shape;15440;p53"/>
          <p:cNvGrpSpPr/>
          <p:nvPr/>
        </p:nvGrpSpPr>
        <p:grpSpPr>
          <a:xfrm>
            <a:off x="4183913" y="3361347"/>
            <a:ext cx="299349" cy="348188"/>
            <a:chOff x="4208970" y="3361347"/>
            <a:chExt cx="299349" cy="348188"/>
          </a:xfrm>
        </p:grpSpPr>
        <p:sp>
          <p:nvSpPr>
            <p:cNvPr id="15441" name="Google Shape;15441;p53"/>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53"/>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53"/>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4" name="Google Shape;15444;p53"/>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5" name="Google Shape;15445;p53"/>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53"/>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53"/>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53"/>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53"/>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53"/>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53"/>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2" name="Google Shape;15452;p53"/>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3" name="Google Shape;15453;p53"/>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53"/>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5" name="Google Shape;15455;p53"/>
          <p:cNvGrpSpPr/>
          <p:nvPr/>
        </p:nvGrpSpPr>
        <p:grpSpPr>
          <a:xfrm>
            <a:off x="2761776" y="1512351"/>
            <a:ext cx="366722" cy="353667"/>
            <a:chOff x="2786833" y="1512351"/>
            <a:chExt cx="366722" cy="353667"/>
          </a:xfrm>
        </p:grpSpPr>
        <p:sp>
          <p:nvSpPr>
            <p:cNvPr id="15456" name="Google Shape;15456;p53"/>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53"/>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53"/>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53"/>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53"/>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53"/>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53"/>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53"/>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4" name="Google Shape;15464;p53"/>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5" name="Google Shape;15465;p53"/>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53"/>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53"/>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53"/>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53"/>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53"/>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53"/>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53"/>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53"/>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53"/>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53"/>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6" name="Google Shape;15476;p53"/>
          <p:cNvGrpSpPr/>
          <p:nvPr/>
        </p:nvGrpSpPr>
        <p:grpSpPr>
          <a:xfrm>
            <a:off x="1820264" y="1512744"/>
            <a:ext cx="352723" cy="353090"/>
            <a:chOff x="1845321" y="1512744"/>
            <a:chExt cx="352723" cy="353090"/>
          </a:xfrm>
        </p:grpSpPr>
        <p:sp>
          <p:nvSpPr>
            <p:cNvPr id="15477" name="Google Shape;15477;p53"/>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53"/>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53"/>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53"/>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53"/>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53"/>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53"/>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53"/>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53"/>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6" name="Google Shape;15486;p53"/>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7" name="Google Shape;15487;p53"/>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8" name="Google Shape;15488;p53"/>
          <p:cNvGrpSpPr/>
          <p:nvPr/>
        </p:nvGrpSpPr>
        <p:grpSpPr>
          <a:xfrm>
            <a:off x="3189395" y="3340533"/>
            <a:ext cx="392465" cy="389896"/>
            <a:chOff x="3214452" y="3340533"/>
            <a:chExt cx="392465" cy="389896"/>
          </a:xfrm>
        </p:grpSpPr>
        <p:sp>
          <p:nvSpPr>
            <p:cNvPr id="15489" name="Google Shape;15489;p53"/>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53"/>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53"/>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53"/>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53"/>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53"/>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53"/>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53"/>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7" name="Google Shape;15497;p53"/>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8" name="Google Shape;15498;p53"/>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53"/>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53"/>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53"/>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53"/>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53"/>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53"/>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53"/>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53"/>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53"/>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53"/>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53"/>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53"/>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53"/>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53"/>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53"/>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4" name="Google Shape;15514;p53"/>
          <p:cNvGrpSpPr/>
          <p:nvPr/>
        </p:nvGrpSpPr>
        <p:grpSpPr>
          <a:xfrm>
            <a:off x="3302172" y="1499899"/>
            <a:ext cx="234650" cy="378440"/>
            <a:chOff x="3327229" y="1499899"/>
            <a:chExt cx="234650" cy="378440"/>
          </a:xfrm>
        </p:grpSpPr>
        <p:sp>
          <p:nvSpPr>
            <p:cNvPr id="15515" name="Google Shape;15515;p53"/>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6" name="Google Shape;15516;p53"/>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53"/>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53"/>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53"/>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53"/>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53"/>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53"/>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53"/>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53"/>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53"/>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53"/>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53"/>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53"/>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53"/>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53"/>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53"/>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53"/>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53"/>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4" name="Google Shape;15534;p53"/>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5" name="Google Shape;15535;p53"/>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6" name="Google Shape;15536;p53"/>
          <p:cNvGrpSpPr/>
          <p:nvPr/>
        </p:nvGrpSpPr>
        <p:grpSpPr>
          <a:xfrm>
            <a:off x="3710496" y="1530151"/>
            <a:ext cx="366722" cy="317962"/>
            <a:chOff x="3735553" y="1530151"/>
            <a:chExt cx="366722" cy="317962"/>
          </a:xfrm>
        </p:grpSpPr>
        <p:sp>
          <p:nvSpPr>
            <p:cNvPr id="15537" name="Google Shape;15537;p53"/>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53"/>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53"/>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53"/>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53"/>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53"/>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3" name="Google Shape;15543;p53"/>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4" name="Google Shape;15544;p53"/>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53"/>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53"/>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7" name="Google Shape;15547;p53"/>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8" name="Google Shape;15548;p53"/>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9" name="Google Shape;15549;p53"/>
          <p:cNvGrpSpPr/>
          <p:nvPr/>
        </p:nvGrpSpPr>
        <p:grpSpPr>
          <a:xfrm>
            <a:off x="841265" y="2469775"/>
            <a:ext cx="379226" cy="322733"/>
            <a:chOff x="866322" y="2469775"/>
            <a:chExt cx="379226" cy="322733"/>
          </a:xfrm>
        </p:grpSpPr>
        <p:sp>
          <p:nvSpPr>
            <p:cNvPr id="15550" name="Google Shape;15550;p53"/>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53"/>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53"/>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53"/>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4" name="Google Shape;15554;p53"/>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5" name="Google Shape;15555;p53"/>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53"/>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53"/>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53"/>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53"/>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53"/>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53"/>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53"/>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53"/>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53"/>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53"/>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53"/>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53"/>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53"/>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53"/>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53"/>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53"/>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53"/>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53"/>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4" name="Google Shape;15574;p53"/>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5" name="Google Shape;15575;p53"/>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6" name="Google Shape;15576;p53"/>
          <p:cNvGrpSpPr/>
          <p:nvPr/>
        </p:nvGrpSpPr>
        <p:grpSpPr>
          <a:xfrm>
            <a:off x="1303330" y="2500814"/>
            <a:ext cx="404183" cy="289151"/>
            <a:chOff x="1328387" y="2500814"/>
            <a:chExt cx="404183" cy="289151"/>
          </a:xfrm>
        </p:grpSpPr>
        <p:sp>
          <p:nvSpPr>
            <p:cNvPr id="15577" name="Google Shape;15577;p53"/>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53"/>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53"/>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53"/>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53"/>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53"/>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53"/>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53"/>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53"/>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53"/>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53"/>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53"/>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53"/>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53"/>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53"/>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53"/>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53"/>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53"/>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53"/>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6" name="Google Shape;15596;p53"/>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7" name="Google Shape;15597;p53"/>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53"/>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53"/>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53"/>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53"/>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53"/>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53"/>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53"/>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53"/>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06" name="Google Shape;15606;p53"/>
          <p:cNvGrpSpPr/>
          <p:nvPr/>
        </p:nvGrpSpPr>
        <p:grpSpPr>
          <a:xfrm>
            <a:off x="1796408" y="2495702"/>
            <a:ext cx="365988" cy="270801"/>
            <a:chOff x="1821465" y="2495702"/>
            <a:chExt cx="365988" cy="270801"/>
          </a:xfrm>
        </p:grpSpPr>
        <p:sp>
          <p:nvSpPr>
            <p:cNvPr id="15607" name="Google Shape;15607;p53"/>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53"/>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53"/>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53"/>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53"/>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53"/>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53"/>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14" name="Google Shape;15614;p53"/>
          <p:cNvGrpSpPr/>
          <p:nvPr/>
        </p:nvGrpSpPr>
        <p:grpSpPr>
          <a:xfrm>
            <a:off x="3700666" y="2455776"/>
            <a:ext cx="354977" cy="351202"/>
            <a:chOff x="3725723" y="2455776"/>
            <a:chExt cx="354977" cy="351202"/>
          </a:xfrm>
        </p:grpSpPr>
        <p:sp>
          <p:nvSpPr>
            <p:cNvPr id="15615" name="Google Shape;15615;p53"/>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53"/>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53"/>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53"/>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53"/>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53"/>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53"/>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53"/>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53"/>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53"/>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53"/>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53"/>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53"/>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28" name="Google Shape;15628;p53"/>
          <p:cNvGrpSpPr/>
          <p:nvPr/>
        </p:nvGrpSpPr>
        <p:grpSpPr>
          <a:xfrm>
            <a:off x="5201108" y="1977641"/>
            <a:ext cx="230482" cy="388847"/>
            <a:chOff x="5226165" y="1977641"/>
            <a:chExt cx="230482" cy="388847"/>
          </a:xfrm>
        </p:grpSpPr>
        <p:sp>
          <p:nvSpPr>
            <p:cNvPr id="15629" name="Google Shape;15629;p53"/>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53"/>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53"/>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53"/>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53"/>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53"/>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53"/>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53"/>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53"/>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53"/>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53"/>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53"/>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1" name="Google Shape;15641;p53"/>
          <p:cNvGrpSpPr/>
          <p:nvPr/>
        </p:nvGrpSpPr>
        <p:grpSpPr>
          <a:xfrm>
            <a:off x="5607545" y="2025510"/>
            <a:ext cx="370130" cy="287264"/>
            <a:chOff x="5632602" y="2025510"/>
            <a:chExt cx="370130" cy="287264"/>
          </a:xfrm>
        </p:grpSpPr>
        <p:sp>
          <p:nvSpPr>
            <p:cNvPr id="15642" name="Google Shape;15642;p53"/>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53"/>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53"/>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53"/>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53"/>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53"/>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53"/>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53"/>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53"/>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53"/>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53"/>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53"/>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53"/>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53"/>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53"/>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53"/>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53"/>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9" name="Google Shape;15659;p53"/>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60" name="Google Shape;15660;p53"/>
          <p:cNvGrpSpPr/>
          <p:nvPr/>
        </p:nvGrpSpPr>
        <p:grpSpPr>
          <a:xfrm>
            <a:off x="4187321" y="2456537"/>
            <a:ext cx="331515" cy="330021"/>
            <a:chOff x="4212378" y="2456537"/>
            <a:chExt cx="331515" cy="330021"/>
          </a:xfrm>
        </p:grpSpPr>
        <p:sp>
          <p:nvSpPr>
            <p:cNvPr id="15661" name="Google Shape;15661;p53"/>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53"/>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53"/>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53"/>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53"/>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53"/>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53"/>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53"/>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53"/>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0" name="Google Shape;15670;p53"/>
          <p:cNvGrpSpPr/>
          <p:nvPr/>
        </p:nvGrpSpPr>
        <p:grpSpPr>
          <a:xfrm>
            <a:off x="6150956" y="1977825"/>
            <a:ext cx="235411" cy="347427"/>
            <a:chOff x="6176013" y="1977825"/>
            <a:chExt cx="235411" cy="347427"/>
          </a:xfrm>
        </p:grpSpPr>
        <p:sp>
          <p:nvSpPr>
            <p:cNvPr id="15671" name="Google Shape;15671;p53"/>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53"/>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53"/>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53"/>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53"/>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53"/>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53"/>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53"/>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53"/>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53"/>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53"/>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53"/>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3" name="Google Shape;15683;p53"/>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4" name="Google Shape;15684;p53"/>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53"/>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53"/>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53"/>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8" name="Google Shape;15688;p53"/>
          <p:cNvGrpSpPr/>
          <p:nvPr/>
        </p:nvGrpSpPr>
        <p:grpSpPr>
          <a:xfrm>
            <a:off x="6627020" y="1977458"/>
            <a:ext cx="235778" cy="347794"/>
            <a:chOff x="6652077" y="1977458"/>
            <a:chExt cx="235778" cy="347794"/>
          </a:xfrm>
        </p:grpSpPr>
        <p:sp>
          <p:nvSpPr>
            <p:cNvPr id="15689" name="Google Shape;15689;p53"/>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53"/>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53"/>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53"/>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53"/>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53"/>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53"/>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53"/>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53"/>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53"/>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53"/>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53"/>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53"/>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53"/>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53"/>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4" name="Google Shape;15704;p53"/>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5" name="Google Shape;15705;p53"/>
          <p:cNvGrpSpPr/>
          <p:nvPr/>
        </p:nvGrpSpPr>
        <p:grpSpPr>
          <a:xfrm>
            <a:off x="7047456" y="1997512"/>
            <a:ext cx="394352" cy="308052"/>
            <a:chOff x="7072513" y="1997512"/>
            <a:chExt cx="394352" cy="308052"/>
          </a:xfrm>
        </p:grpSpPr>
        <p:sp>
          <p:nvSpPr>
            <p:cNvPr id="15706" name="Google Shape;15706;p53"/>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53"/>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53"/>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53"/>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53"/>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53"/>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53"/>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53"/>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53"/>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53"/>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53"/>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7" name="Google Shape;15717;p53"/>
          <p:cNvGrpSpPr/>
          <p:nvPr/>
        </p:nvGrpSpPr>
        <p:grpSpPr>
          <a:xfrm>
            <a:off x="7551151" y="1977825"/>
            <a:ext cx="292533" cy="347454"/>
            <a:chOff x="7576208" y="1977825"/>
            <a:chExt cx="292533" cy="347454"/>
          </a:xfrm>
        </p:grpSpPr>
        <p:sp>
          <p:nvSpPr>
            <p:cNvPr id="15718" name="Google Shape;15718;p53"/>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53"/>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53"/>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53"/>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53"/>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53"/>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53"/>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53"/>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53"/>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53"/>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53"/>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53"/>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53"/>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1" name="Google Shape;15731;p53"/>
          <p:cNvGrpSpPr/>
          <p:nvPr/>
        </p:nvGrpSpPr>
        <p:grpSpPr>
          <a:xfrm>
            <a:off x="7998825" y="1977458"/>
            <a:ext cx="320557" cy="347794"/>
            <a:chOff x="8023882" y="1977458"/>
            <a:chExt cx="320557" cy="347794"/>
          </a:xfrm>
        </p:grpSpPr>
        <p:sp>
          <p:nvSpPr>
            <p:cNvPr id="15732" name="Google Shape;15732;p53"/>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53"/>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53"/>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53"/>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53"/>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7" name="Google Shape;15737;p53"/>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8" name="Google Shape;15738;p53"/>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53"/>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53"/>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53"/>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53"/>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53"/>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53"/>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53"/>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53"/>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53"/>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53"/>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53"/>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53"/>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53"/>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53"/>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53"/>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53"/>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53"/>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6" name="Google Shape;15756;p53"/>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7" name="Google Shape;15757;p53"/>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53"/>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53"/>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53"/>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53"/>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53"/>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53"/>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53"/>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53"/>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53"/>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53"/>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53"/>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9" name="Google Shape;15769;p53"/>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0" name="Google Shape;15770;p53"/>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53"/>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2" name="Google Shape;15772;p53"/>
          <p:cNvGrpSpPr/>
          <p:nvPr/>
        </p:nvGrpSpPr>
        <p:grpSpPr>
          <a:xfrm>
            <a:off x="5602617" y="2444819"/>
            <a:ext cx="345147" cy="342630"/>
            <a:chOff x="5627674" y="2444819"/>
            <a:chExt cx="345147" cy="342630"/>
          </a:xfrm>
        </p:grpSpPr>
        <p:sp>
          <p:nvSpPr>
            <p:cNvPr id="15773" name="Google Shape;15773;p53"/>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53"/>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53"/>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53"/>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53"/>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78" name="Google Shape;15778;p53"/>
          <p:cNvGrpSpPr/>
          <p:nvPr/>
        </p:nvGrpSpPr>
        <p:grpSpPr>
          <a:xfrm>
            <a:off x="4628939" y="2440257"/>
            <a:ext cx="396607" cy="348555"/>
            <a:chOff x="4653996" y="2440257"/>
            <a:chExt cx="396607" cy="348555"/>
          </a:xfrm>
        </p:grpSpPr>
        <p:sp>
          <p:nvSpPr>
            <p:cNvPr id="15779" name="Google Shape;15779;p53"/>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53"/>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53"/>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53"/>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53"/>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53"/>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53"/>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53"/>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53"/>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53"/>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53"/>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0" name="Google Shape;15790;p53"/>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1" name="Google Shape;15791;p53"/>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53"/>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53"/>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53"/>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53"/>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53"/>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7" name="Google Shape;15797;p53"/>
          <p:cNvGrpSpPr/>
          <p:nvPr/>
        </p:nvGrpSpPr>
        <p:grpSpPr>
          <a:xfrm>
            <a:off x="1829334" y="2895140"/>
            <a:ext cx="301630" cy="374272"/>
            <a:chOff x="1854391" y="2895140"/>
            <a:chExt cx="301630" cy="374272"/>
          </a:xfrm>
        </p:grpSpPr>
        <p:sp>
          <p:nvSpPr>
            <p:cNvPr id="15798" name="Google Shape;15798;p53"/>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53"/>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53"/>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53"/>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53"/>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53"/>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53"/>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53"/>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6" name="Google Shape;15806;p53"/>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7" name="Google Shape;15807;p53"/>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53"/>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53"/>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53"/>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53"/>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53"/>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53"/>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4" name="Google Shape;15814;p53"/>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5" name="Google Shape;15815;p53"/>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53"/>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53"/>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53"/>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53"/>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0" name="Google Shape;15820;p53"/>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1" name="Google Shape;15821;p53"/>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53"/>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53"/>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53"/>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53"/>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53"/>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53"/>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53"/>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53"/>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53"/>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53"/>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53"/>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53"/>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53"/>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53"/>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6" name="Google Shape;15836;p53"/>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7" name="Google Shape;15837;p53"/>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53"/>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53"/>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53"/>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53"/>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53"/>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53"/>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53"/>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53"/>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53"/>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47" name="Google Shape;15847;p53"/>
          <p:cNvGrpSpPr/>
          <p:nvPr/>
        </p:nvGrpSpPr>
        <p:grpSpPr>
          <a:xfrm>
            <a:off x="5147760" y="2438370"/>
            <a:ext cx="289518" cy="357651"/>
            <a:chOff x="5172817" y="2438370"/>
            <a:chExt cx="289518" cy="357651"/>
          </a:xfrm>
        </p:grpSpPr>
        <p:sp>
          <p:nvSpPr>
            <p:cNvPr id="15848" name="Google Shape;15848;p53"/>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53"/>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0" name="Google Shape;15850;p53"/>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1" name="Google Shape;15851;p53"/>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53"/>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53"/>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53"/>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53"/>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53"/>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53"/>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53"/>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9" name="Google Shape;15859;p53"/>
          <p:cNvGrpSpPr/>
          <p:nvPr/>
        </p:nvGrpSpPr>
        <p:grpSpPr>
          <a:xfrm>
            <a:off x="3209449" y="2484534"/>
            <a:ext cx="388297" cy="293320"/>
            <a:chOff x="3234506" y="2484534"/>
            <a:chExt cx="388297" cy="293320"/>
          </a:xfrm>
        </p:grpSpPr>
        <p:sp>
          <p:nvSpPr>
            <p:cNvPr id="15860" name="Google Shape;15860;p53"/>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53"/>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53"/>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53"/>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53"/>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53"/>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53"/>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53"/>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53"/>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53"/>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53"/>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53"/>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2" name="Google Shape;15872;p53"/>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3" name="Google Shape;15873;p53"/>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53"/>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53"/>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6" name="Google Shape;15876;p53"/>
          <p:cNvGrpSpPr/>
          <p:nvPr/>
        </p:nvGrpSpPr>
        <p:grpSpPr>
          <a:xfrm>
            <a:off x="6040092" y="3367036"/>
            <a:ext cx="362553" cy="356498"/>
            <a:chOff x="6065149" y="3367036"/>
            <a:chExt cx="362553" cy="356498"/>
          </a:xfrm>
        </p:grpSpPr>
        <p:sp>
          <p:nvSpPr>
            <p:cNvPr id="15877" name="Google Shape;15877;p53"/>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53"/>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53"/>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53"/>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53"/>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2" name="Google Shape;15882;p53"/>
          <p:cNvGrpSpPr/>
          <p:nvPr/>
        </p:nvGrpSpPr>
        <p:grpSpPr>
          <a:xfrm>
            <a:off x="6515764" y="3367036"/>
            <a:ext cx="362553" cy="356498"/>
            <a:chOff x="6540821" y="3367036"/>
            <a:chExt cx="362553" cy="356498"/>
          </a:xfrm>
        </p:grpSpPr>
        <p:sp>
          <p:nvSpPr>
            <p:cNvPr id="15883" name="Google Shape;15883;p53"/>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4" name="Google Shape;15884;p53"/>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53"/>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53"/>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53"/>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53"/>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53"/>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90" name="Google Shape;15890;p53"/>
          <p:cNvGrpSpPr/>
          <p:nvPr/>
        </p:nvGrpSpPr>
        <p:grpSpPr>
          <a:xfrm>
            <a:off x="2277401" y="2474704"/>
            <a:ext cx="354479" cy="312561"/>
            <a:chOff x="2302458" y="2474704"/>
            <a:chExt cx="354479" cy="312561"/>
          </a:xfrm>
        </p:grpSpPr>
        <p:sp>
          <p:nvSpPr>
            <p:cNvPr id="15891" name="Google Shape;15891;p53"/>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53"/>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53"/>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53"/>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53"/>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53"/>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53"/>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53"/>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53"/>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53"/>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53"/>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53"/>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3" name="Google Shape;15903;p53"/>
          <p:cNvGrpSpPr/>
          <p:nvPr/>
        </p:nvGrpSpPr>
        <p:grpSpPr>
          <a:xfrm>
            <a:off x="2806053" y="2442538"/>
            <a:ext cx="246002" cy="348922"/>
            <a:chOff x="2831110" y="2442538"/>
            <a:chExt cx="246002" cy="348922"/>
          </a:xfrm>
        </p:grpSpPr>
        <p:sp>
          <p:nvSpPr>
            <p:cNvPr id="15904" name="Google Shape;15904;p53"/>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53"/>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53"/>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53"/>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53"/>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53"/>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0" name="Google Shape;15910;p53"/>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1" name="Google Shape;15911;p53"/>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53"/>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53"/>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53"/>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53"/>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53"/>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53"/>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8" name="Google Shape;15918;p53"/>
          <p:cNvGrpSpPr/>
          <p:nvPr/>
        </p:nvGrpSpPr>
        <p:grpSpPr>
          <a:xfrm>
            <a:off x="6991435" y="3367036"/>
            <a:ext cx="362947" cy="356498"/>
            <a:chOff x="7016492" y="3367036"/>
            <a:chExt cx="362947" cy="356498"/>
          </a:xfrm>
        </p:grpSpPr>
        <p:sp>
          <p:nvSpPr>
            <p:cNvPr id="15919" name="Google Shape;15919;p53"/>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53"/>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53"/>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53"/>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53"/>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4" name="Google Shape;15924;p53"/>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5" name="Google Shape;15925;p53"/>
          <p:cNvGrpSpPr/>
          <p:nvPr/>
        </p:nvGrpSpPr>
        <p:grpSpPr>
          <a:xfrm>
            <a:off x="4806717" y="3817357"/>
            <a:ext cx="362947" cy="356576"/>
            <a:chOff x="5108852" y="3817357"/>
            <a:chExt cx="362947" cy="356576"/>
          </a:xfrm>
        </p:grpSpPr>
        <p:sp>
          <p:nvSpPr>
            <p:cNvPr id="15926" name="Google Shape;15926;p53"/>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53"/>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53"/>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53"/>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0" name="Google Shape;15930;p53"/>
          <p:cNvGrpSpPr/>
          <p:nvPr/>
        </p:nvGrpSpPr>
        <p:grpSpPr>
          <a:xfrm>
            <a:off x="5703585" y="3817357"/>
            <a:ext cx="362947" cy="356576"/>
            <a:chOff x="6005720" y="3817357"/>
            <a:chExt cx="362947" cy="356576"/>
          </a:xfrm>
        </p:grpSpPr>
        <p:sp>
          <p:nvSpPr>
            <p:cNvPr id="15931" name="Google Shape;15931;p53"/>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53"/>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53"/>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53"/>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5" name="Google Shape;15935;p53"/>
          <p:cNvGrpSpPr/>
          <p:nvPr/>
        </p:nvGrpSpPr>
        <p:grpSpPr>
          <a:xfrm>
            <a:off x="5564395" y="3367036"/>
            <a:ext cx="362580" cy="356498"/>
            <a:chOff x="5589452" y="3367036"/>
            <a:chExt cx="362580" cy="356498"/>
          </a:xfrm>
        </p:grpSpPr>
        <p:sp>
          <p:nvSpPr>
            <p:cNvPr id="15936" name="Google Shape;15936;p53"/>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53"/>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53"/>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39" name="Google Shape;15939;p53"/>
          <p:cNvGrpSpPr/>
          <p:nvPr/>
        </p:nvGrpSpPr>
        <p:grpSpPr>
          <a:xfrm>
            <a:off x="7462964" y="3362475"/>
            <a:ext cx="372017" cy="365621"/>
            <a:chOff x="7488021" y="3362475"/>
            <a:chExt cx="372017" cy="365621"/>
          </a:xfrm>
        </p:grpSpPr>
        <p:sp>
          <p:nvSpPr>
            <p:cNvPr id="15940" name="Google Shape;15940;p53"/>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53"/>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53"/>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3" name="Google Shape;15943;p53"/>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4" name="Google Shape;15944;p53"/>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53"/>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53"/>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53"/>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53"/>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53"/>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50" name="Google Shape;15950;p53"/>
          <p:cNvGrpSpPr/>
          <p:nvPr/>
        </p:nvGrpSpPr>
        <p:grpSpPr>
          <a:xfrm>
            <a:off x="5088724" y="3367036"/>
            <a:ext cx="362553" cy="356498"/>
            <a:chOff x="5113781" y="3367036"/>
            <a:chExt cx="362553" cy="356498"/>
          </a:xfrm>
        </p:grpSpPr>
        <p:sp>
          <p:nvSpPr>
            <p:cNvPr id="15951" name="Google Shape;15951;p53"/>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53"/>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53" name="Google Shape;15953;p53"/>
          <p:cNvSpPr/>
          <p:nvPr/>
        </p:nvSpPr>
        <p:spPr>
          <a:xfrm>
            <a:off x="5147760"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54" name="Google Shape;15954;p53"/>
          <p:cNvGrpSpPr/>
          <p:nvPr/>
        </p:nvGrpSpPr>
        <p:grpSpPr>
          <a:xfrm>
            <a:off x="7943564" y="3365489"/>
            <a:ext cx="375818" cy="357651"/>
            <a:chOff x="7968621" y="3365489"/>
            <a:chExt cx="375818" cy="357651"/>
          </a:xfrm>
        </p:grpSpPr>
        <p:sp>
          <p:nvSpPr>
            <p:cNvPr id="15955" name="Google Shape;15955;p53"/>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53"/>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53"/>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53"/>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53"/>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53"/>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53"/>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53"/>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53"/>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53"/>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5" name="Google Shape;15965;p53"/>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6" name="Google Shape;15966;p53"/>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7" name="Google Shape;15967;p53"/>
          <p:cNvGrpSpPr/>
          <p:nvPr/>
        </p:nvGrpSpPr>
        <p:grpSpPr>
          <a:xfrm>
            <a:off x="5255151" y="3817357"/>
            <a:ext cx="362947" cy="356576"/>
            <a:chOff x="5557286" y="3817357"/>
            <a:chExt cx="362947" cy="356576"/>
          </a:xfrm>
        </p:grpSpPr>
        <p:grpSp>
          <p:nvGrpSpPr>
            <p:cNvPr id="15968" name="Google Shape;15968;p53"/>
            <p:cNvGrpSpPr/>
            <p:nvPr/>
          </p:nvGrpSpPr>
          <p:grpSpPr>
            <a:xfrm>
              <a:off x="5557286" y="3817357"/>
              <a:ext cx="362947" cy="356576"/>
              <a:chOff x="5557286" y="3817357"/>
              <a:chExt cx="362947" cy="356576"/>
            </a:xfrm>
          </p:grpSpPr>
          <p:sp>
            <p:nvSpPr>
              <p:cNvPr id="15969" name="Google Shape;15969;p53"/>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53"/>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53"/>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72" name="Google Shape;15972;p53"/>
            <p:cNvSpPr/>
            <p:nvPr/>
          </p:nvSpPr>
          <p:spPr>
            <a:xfrm>
              <a:off x="5621675" y="3914200"/>
              <a:ext cx="234165" cy="163176"/>
            </a:xfrm>
            <a:custGeom>
              <a:rect b="b" l="l" r="r" t="t"/>
              <a:pathLst>
                <a:path extrusionOk="0" h="8740" w="12544">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3" name="Google Shape;15973;p53"/>
          <p:cNvGrpSpPr/>
          <p:nvPr/>
        </p:nvGrpSpPr>
        <p:grpSpPr>
          <a:xfrm>
            <a:off x="4358284" y="3817357"/>
            <a:ext cx="362947" cy="356576"/>
            <a:chOff x="4660419" y="3817357"/>
            <a:chExt cx="362947" cy="356576"/>
          </a:xfrm>
        </p:grpSpPr>
        <p:grpSp>
          <p:nvGrpSpPr>
            <p:cNvPr id="15974" name="Google Shape;15974;p53"/>
            <p:cNvGrpSpPr/>
            <p:nvPr/>
          </p:nvGrpSpPr>
          <p:grpSpPr>
            <a:xfrm>
              <a:off x="4660419" y="3817357"/>
              <a:ext cx="362947" cy="356576"/>
              <a:chOff x="4660419" y="3817357"/>
              <a:chExt cx="362947" cy="356576"/>
            </a:xfrm>
          </p:grpSpPr>
          <p:sp>
            <p:nvSpPr>
              <p:cNvPr id="15975" name="Google Shape;15975;p53"/>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53"/>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7" name="Google Shape;15977;p53"/>
            <p:cNvGrpSpPr/>
            <p:nvPr/>
          </p:nvGrpSpPr>
          <p:grpSpPr>
            <a:xfrm>
              <a:off x="4694459" y="3856408"/>
              <a:ext cx="282308" cy="265356"/>
              <a:chOff x="4690600" y="3853050"/>
              <a:chExt cx="289488" cy="272132"/>
            </a:xfrm>
          </p:grpSpPr>
          <p:sp>
            <p:nvSpPr>
              <p:cNvPr id="15978" name="Google Shape;15978;p53"/>
              <p:cNvSpPr/>
              <p:nvPr/>
            </p:nvSpPr>
            <p:spPr>
              <a:xfrm>
                <a:off x="4690600" y="3853050"/>
                <a:ext cx="289488" cy="272132"/>
              </a:xfrm>
              <a:custGeom>
                <a:rect b="b" l="l" r="r" t="t"/>
                <a:pathLst>
                  <a:path extrusionOk="0" h="13610" w="14478">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53"/>
              <p:cNvSpPr/>
              <p:nvPr/>
            </p:nvSpPr>
            <p:spPr>
              <a:xfrm>
                <a:off x="4773984" y="3934408"/>
                <a:ext cx="133407" cy="122069"/>
              </a:xfrm>
              <a:custGeom>
                <a:rect b="b" l="l" r="r" t="t"/>
                <a:pathLst>
                  <a:path extrusionOk="0" h="6105" w="6672">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980" name="Google Shape;15980;p53"/>
          <p:cNvGrpSpPr/>
          <p:nvPr/>
        </p:nvGrpSpPr>
        <p:grpSpPr>
          <a:xfrm>
            <a:off x="6159823" y="3813323"/>
            <a:ext cx="369882" cy="364325"/>
            <a:chOff x="1190200" y="238125"/>
            <a:chExt cx="5306767" cy="5212083"/>
          </a:xfrm>
        </p:grpSpPr>
        <p:grpSp>
          <p:nvGrpSpPr>
            <p:cNvPr id="15981" name="Google Shape;15981;p53"/>
            <p:cNvGrpSpPr/>
            <p:nvPr/>
          </p:nvGrpSpPr>
          <p:grpSpPr>
            <a:xfrm>
              <a:off x="1190200" y="238125"/>
              <a:ext cx="5212075" cy="5212075"/>
              <a:chOff x="1190200" y="238125"/>
              <a:chExt cx="5212075" cy="5212075"/>
            </a:xfrm>
          </p:grpSpPr>
          <p:sp>
            <p:nvSpPr>
              <p:cNvPr id="15982" name="Google Shape;15982;p53"/>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3" name="Google Shape;15983;p53"/>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84" name="Google Shape;15984;p53"/>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5" name="Google Shape;15985;p53"/>
          <p:cNvGrpSpPr/>
          <p:nvPr/>
        </p:nvGrpSpPr>
        <p:grpSpPr>
          <a:xfrm>
            <a:off x="3461049" y="3817357"/>
            <a:ext cx="363314" cy="356576"/>
            <a:chOff x="3763184" y="3817357"/>
            <a:chExt cx="363314" cy="356576"/>
          </a:xfrm>
        </p:grpSpPr>
        <p:sp>
          <p:nvSpPr>
            <p:cNvPr id="15986" name="Google Shape;15986;p53"/>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53"/>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53"/>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53"/>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53"/>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1" name="Google Shape;15991;p53"/>
          <p:cNvGrpSpPr/>
          <p:nvPr/>
        </p:nvGrpSpPr>
        <p:grpSpPr>
          <a:xfrm>
            <a:off x="3909850" y="3817357"/>
            <a:ext cx="362947" cy="356576"/>
            <a:chOff x="4211985" y="3817357"/>
            <a:chExt cx="362947" cy="356576"/>
          </a:xfrm>
        </p:grpSpPr>
        <p:sp>
          <p:nvSpPr>
            <p:cNvPr id="15992" name="Google Shape;15992;p53"/>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53"/>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53"/>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5" name="Google Shape;15995;p53"/>
          <p:cNvGrpSpPr/>
          <p:nvPr/>
        </p:nvGrpSpPr>
        <p:grpSpPr>
          <a:xfrm>
            <a:off x="3012615" y="3817357"/>
            <a:ext cx="362920" cy="356865"/>
            <a:chOff x="3314750" y="3817357"/>
            <a:chExt cx="362920" cy="356865"/>
          </a:xfrm>
        </p:grpSpPr>
        <p:grpSp>
          <p:nvGrpSpPr>
            <p:cNvPr id="15996" name="Google Shape;15996;p53"/>
            <p:cNvGrpSpPr/>
            <p:nvPr/>
          </p:nvGrpSpPr>
          <p:grpSpPr>
            <a:xfrm>
              <a:off x="3314750" y="3817357"/>
              <a:ext cx="362920" cy="356865"/>
              <a:chOff x="3314750" y="3817357"/>
              <a:chExt cx="362920" cy="356865"/>
            </a:xfrm>
          </p:grpSpPr>
          <p:sp>
            <p:nvSpPr>
              <p:cNvPr id="15997" name="Google Shape;15997;p53"/>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53"/>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99" name="Google Shape;15999;p53"/>
            <p:cNvGrpSpPr/>
            <p:nvPr/>
          </p:nvGrpSpPr>
          <p:grpSpPr>
            <a:xfrm>
              <a:off x="3394986" y="3894612"/>
              <a:ext cx="202339" cy="202323"/>
              <a:chOff x="935197" y="1793977"/>
              <a:chExt cx="256451" cy="256430"/>
            </a:xfrm>
          </p:grpSpPr>
          <p:sp>
            <p:nvSpPr>
              <p:cNvPr id="16000" name="Google Shape;16000;p53"/>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53"/>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6002" name="Google Shape;16002;p53"/>
          <p:cNvGrpSpPr/>
          <p:nvPr/>
        </p:nvGrpSpPr>
        <p:grpSpPr>
          <a:xfrm>
            <a:off x="2564181" y="3817357"/>
            <a:ext cx="362920" cy="356865"/>
            <a:chOff x="2866317" y="3817357"/>
            <a:chExt cx="362920" cy="356865"/>
          </a:xfrm>
        </p:grpSpPr>
        <p:sp>
          <p:nvSpPr>
            <p:cNvPr id="16003" name="Google Shape;16003;p53"/>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53"/>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53"/>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006" name="Google Shape;16006;p53"/>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010" name="Shape 16010"/>
        <p:cNvGrpSpPr/>
        <p:nvPr/>
      </p:nvGrpSpPr>
      <p:grpSpPr>
        <a:xfrm>
          <a:off x="0" y="0"/>
          <a:ext cx="0" cy="0"/>
          <a:chOff x="0" y="0"/>
          <a:chExt cx="0" cy="0"/>
        </a:xfrm>
      </p:grpSpPr>
      <p:pic>
        <p:nvPicPr>
          <p:cNvPr id="16011" name="Google Shape;16011;p5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3" name="Shape 953"/>
        <p:cNvGrpSpPr/>
        <p:nvPr/>
      </p:nvGrpSpPr>
      <p:grpSpPr>
        <a:xfrm>
          <a:off x="0" y="0"/>
          <a:ext cx="0" cy="0"/>
          <a:chOff x="0" y="0"/>
          <a:chExt cx="0" cy="0"/>
        </a:xfrm>
      </p:grpSpPr>
      <p:sp>
        <p:nvSpPr>
          <p:cNvPr id="954" name="Google Shape;954;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Študijski programi</a:t>
            </a:r>
            <a:endParaRPr/>
          </a:p>
        </p:txBody>
      </p:sp>
      <p:graphicFrame>
        <p:nvGraphicFramePr>
          <p:cNvPr id="955" name="Google Shape;955;p30"/>
          <p:cNvGraphicFramePr/>
          <p:nvPr/>
        </p:nvGraphicFramePr>
        <p:xfrm>
          <a:off x="720000" y="1614825"/>
          <a:ext cx="3000000" cy="3000000"/>
        </p:xfrm>
        <a:graphic>
          <a:graphicData uri="http://schemas.openxmlformats.org/drawingml/2006/table">
            <a:tbl>
              <a:tblPr>
                <a:noFill/>
                <a:tableStyleId>{CB25497A-BFAD-4220-A481-260E363E165E}</a:tableStyleId>
              </a:tblPr>
              <a:tblGrid>
                <a:gridCol w="3008375"/>
                <a:gridCol w="4695625"/>
              </a:tblGrid>
              <a:tr h="361525">
                <a:tc>
                  <a:txBody>
                    <a:bodyPr/>
                    <a:lstStyle/>
                    <a:p>
                      <a:pPr indent="0" lvl="0" marL="0" rtl="0" algn="l">
                        <a:spcBef>
                          <a:spcPts val="0"/>
                        </a:spcBef>
                        <a:spcAft>
                          <a:spcPts val="0"/>
                        </a:spcAft>
                        <a:buNone/>
                      </a:pPr>
                      <a:r>
                        <a:rPr b="1" lang="en" sz="1000">
                          <a:solidFill>
                            <a:schemeClr val="dk1"/>
                          </a:solidFill>
                          <a:latin typeface="Lato"/>
                          <a:ea typeface="Lato"/>
                          <a:cs typeface="Lato"/>
                          <a:sym typeface="Lato"/>
                        </a:rPr>
                        <a:t>RAČUNALNIŠTVO IN INFORMATIKA (UNI)</a:t>
                      </a:r>
                      <a:endParaRPr b="1" sz="1000" u="sng">
                        <a:solidFill>
                          <a:schemeClr val="dk1"/>
                        </a:solidFill>
                        <a:latin typeface="Lato"/>
                        <a:ea typeface="Lato"/>
                        <a:cs typeface="Lato"/>
                        <a:sym typeface="Lato"/>
                      </a:endParaRPr>
                    </a:p>
                  </a:txBody>
                  <a:tcPr marT="0" marB="0" marR="91425" marL="91425" anchor="ctr">
                    <a:lnL cap="flat" cmpd="sng" w="19050">
                      <a:solidFill>
                        <a:schemeClr val="accent4">
                          <a:alpha val="0"/>
                        </a:schemeClr>
                      </a:solidFill>
                      <a:prstDash val="dashDot"/>
                      <a:round/>
                      <a:headEnd len="sm" w="sm" type="none"/>
                      <a:tailEnd len="sm" w="sm" type="none"/>
                    </a:lnL>
                    <a:lnR cap="flat" cmpd="sng" w="9525">
                      <a:solidFill>
                        <a:schemeClr val="accent4"/>
                      </a:solidFill>
                      <a:prstDash val="dashDot"/>
                      <a:round/>
                      <a:headEnd len="sm" w="sm" type="none"/>
                      <a:tailEnd len="sm" w="sm" type="none"/>
                    </a:lnR>
                    <a:lnT cap="flat" cmpd="sng" w="9525">
                      <a:solidFill>
                        <a:schemeClr val="accent4"/>
                      </a:solidFill>
                      <a:prstDash val="dashDot"/>
                      <a:round/>
                      <a:headEnd len="sm" w="sm" type="none"/>
                      <a:tailEnd len="sm" w="sm" type="none"/>
                    </a:lnT>
                    <a:lnB cap="flat" cmpd="sng" w="9525">
                      <a:solidFill>
                        <a:schemeClr val="accent4"/>
                      </a:solidFill>
                      <a:prstDash val="dashDot"/>
                      <a:round/>
                      <a:headEnd len="sm" w="sm" type="none"/>
                      <a:tailEnd len="sm" w="sm" type="none"/>
                    </a:lnB>
                    <a:solidFill>
                      <a:schemeClr val="dk2"/>
                    </a:solidFill>
                  </a:tcPr>
                </a:tc>
                <a:tc>
                  <a:txBody>
                    <a:bodyPr/>
                    <a:lstStyle/>
                    <a:p>
                      <a:pPr indent="0" lvl="0" marL="0" marR="0" rtl="0" algn="l">
                        <a:lnSpc>
                          <a:spcPct val="100000"/>
                        </a:lnSpc>
                        <a:spcBef>
                          <a:spcPts val="0"/>
                        </a:spcBef>
                        <a:spcAft>
                          <a:spcPts val="1600"/>
                        </a:spcAft>
                        <a:buNone/>
                      </a:pPr>
                      <a:r>
                        <a:rPr lang="en" sz="1000">
                          <a:solidFill>
                            <a:schemeClr val="dk1"/>
                          </a:solidFill>
                          <a:latin typeface="Lato"/>
                          <a:ea typeface="Lato"/>
                          <a:cs typeface="Lato"/>
                          <a:sym typeface="Lato"/>
                        </a:rPr>
                        <a:t>Splošni univerzitetni program</a:t>
                      </a:r>
                      <a:endParaRPr sz="1000">
                        <a:solidFill>
                          <a:schemeClr val="dk1"/>
                        </a:solidFill>
                        <a:latin typeface="Lato"/>
                        <a:ea typeface="Lato"/>
                        <a:cs typeface="Lato"/>
                        <a:sym typeface="Lato"/>
                      </a:endParaRPr>
                    </a:p>
                  </a:txBody>
                  <a:tcPr marT="0" marB="0" marR="91425" marL="91425" anchor="ctr">
                    <a:lnL cap="flat" cmpd="sng" w="9525">
                      <a:solidFill>
                        <a:schemeClr val="accent4"/>
                      </a:solidFill>
                      <a:prstDash val="dashDot"/>
                      <a:round/>
                      <a:headEnd len="sm" w="sm" type="none"/>
                      <a:tailEnd len="sm" w="sm" type="none"/>
                    </a:lnL>
                    <a:lnR cap="flat" cmpd="sng" w="19050">
                      <a:solidFill>
                        <a:schemeClr val="accent4">
                          <a:alpha val="0"/>
                        </a:schemeClr>
                      </a:solidFill>
                      <a:prstDash val="dashDot"/>
                      <a:round/>
                      <a:headEnd len="sm" w="sm" type="none"/>
                      <a:tailEnd len="sm" w="sm" type="none"/>
                    </a:lnR>
                    <a:lnT cap="flat" cmpd="sng" w="9525">
                      <a:solidFill>
                        <a:schemeClr val="accent4"/>
                      </a:solidFill>
                      <a:prstDash val="dashDot"/>
                      <a:round/>
                      <a:headEnd len="sm" w="sm" type="none"/>
                      <a:tailEnd len="sm" w="sm" type="none"/>
                    </a:lnT>
                    <a:lnB cap="flat" cmpd="sng" w="9525">
                      <a:solidFill>
                        <a:schemeClr val="accent4"/>
                      </a:solidFill>
                      <a:prstDash val="dashDot"/>
                      <a:round/>
                      <a:headEnd len="sm" w="sm" type="none"/>
                      <a:tailEnd len="sm" w="sm" type="none"/>
                    </a:lnB>
                    <a:solidFill>
                      <a:schemeClr val="dk2"/>
                    </a:solidFill>
                  </a:tcPr>
                </a:tc>
              </a:tr>
              <a:tr h="361525">
                <a:tc>
                  <a:txBody>
                    <a:bodyPr/>
                    <a:lstStyle/>
                    <a:p>
                      <a:pPr indent="0" lvl="0" marL="0" rtl="0" algn="l">
                        <a:spcBef>
                          <a:spcPts val="0"/>
                        </a:spcBef>
                        <a:spcAft>
                          <a:spcPts val="0"/>
                        </a:spcAft>
                        <a:buNone/>
                      </a:pPr>
                      <a:r>
                        <a:rPr b="1" lang="en" sz="1000">
                          <a:solidFill>
                            <a:schemeClr val="dk1"/>
                          </a:solidFill>
                          <a:latin typeface="Lato"/>
                          <a:ea typeface="Lato"/>
                          <a:cs typeface="Lato"/>
                          <a:sym typeface="Lato"/>
                        </a:rPr>
                        <a:t>RAČUNALNIŠTVO IN INFORMATIKA (VSŠ)</a:t>
                      </a:r>
                      <a:endParaRPr b="1" sz="1000" u="sng">
                        <a:solidFill>
                          <a:schemeClr val="dk1"/>
                        </a:solidFill>
                        <a:latin typeface="Lato"/>
                        <a:ea typeface="Lato"/>
                        <a:cs typeface="Lato"/>
                        <a:sym typeface="Lato"/>
                      </a:endParaRPr>
                    </a:p>
                  </a:txBody>
                  <a:tcPr marT="0" marB="0" marR="91425" marL="91425" anchor="ctr">
                    <a:lnL cap="flat" cmpd="sng" w="19050">
                      <a:solidFill>
                        <a:schemeClr val="accent4">
                          <a:alpha val="0"/>
                        </a:schemeClr>
                      </a:solidFill>
                      <a:prstDash val="dashDot"/>
                      <a:round/>
                      <a:headEnd len="sm" w="sm" type="none"/>
                      <a:tailEnd len="sm" w="sm" type="none"/>
                    </a:lnL>
                    <a:lnR cap="flat" cmpd="sng" w="9525">
                      <a:solidFill>
                        <a:schemeClr val="accent4"/>
                      </a:solidFill>
                      <a:prstDash val="dashDot"/>
                      <a:round/>
                      <a:headEnd len="sm" w="sm" type="none"/>
                      <a:tailEnd len="sm" w="sm" type="none"/>
                    </a:lnR>
                    <a:lnT cap="flat" cmpd="sng" w="9525">
                      <a:solidFill>
                        <a:schemeClr val="accent4"/>
                      </a:solidFill>
                      <a:prstDash val="dashDot"/>
                      <a:round/>
                      <a:headEnd len="sm" w="sm" type="none"/>
                      <a:tailEnd len="sm" w="sm" type="none"/>
                    </a:lnT>
                    <a:lnB cap="flat" cmpd="sng" w="9525">
                      <a:solidFill>
                        <a:schemeClr val="accent4"/>
                      </a:solidFill>
                      <a:prstDash val="dashDot"/>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Visokošolski program</a:t>
                      </a:r>
                      <a:endParaRPr sz="1000">
                        <a:solidFill>
                          <a:schemeClr val="dk1"/>
                        </a:solidFill>
                        <a:latin typeface="Lato"/>
                        <a:ea typeface="Lato"/>
                        <a:cs typeface="Lato"/>
                        <a:sym typeface="Lato"/>
                      </a:endParaRPr>
                    </a:p>
                  </a:txBody>
                  <a:tcPr marT="0" marB="0" marR="91425" marL="91425" anchor="ctr">
                    <a:lnL cap="flat" cmpd="sng" w="9525">
                      <a:solidFill>
                        <a:schemeClr val="accent4"/>
                      </a:solidFill>
                      <a:prstDash val="dashDot"/>
                      <a:round/>
                      <a:headEnd len="sm" w="sm" type="none"/>
                      <a:tailEnd len="sm" w="sm" type="none"/>
                    </a:lnL>
                    <a:lnR cap="flat" cmpd="sng" w="19050">
                      <a:solidFill>
                        <a:schemeClr val="accent4">
                          <a:alpha val="0"/>
                        </a:schemeClr>
                      </a:solidFill>
                      <a:prstDash val="dashDot"/>
                      <a:round/>
                      <a:headEnd len="sm" w="sm" type="none"/>
                      <a:tailEnd len="sm" w="sm" type="none"/>
                    </a:lnR>
                    <a:lnT cap="flat" cmpd="sng" w="9525">
                      <a:solidFill>
                        <a:schemeClr val="accent4"/>
                      </a:solidFill>
                      <a:prstDash val="dashDot"/>
                      <a:round/>
                      <a:headEnd len="sm" w="sm" type="none"/>
                      <a:tailEnd len="sm" w="sm" type="none"/>
                    </a:lnT>
                    <a:lnB cap="flat" cmpd="sng" w="9525">
                      <a:solidFill>
                        <a:schemeClr val="accent4"/>
                      </a:solidFill>
                      <a:prstDash val="dashDot"/>
                      <a:round/>
                      <a:headEnd len="sm" w="sm" type="none"/>
                      <a:tailEnd len="sm" w="sm" type="none"/>
                    </a:lnB>
                    <a:solidFill>
                      <a:schemeClr val="dk2"/>
                    </a:solidFill>
                  </a:tcPr>
                </a:tc>
              </a:tr>
              <a:tr h="361525">
                <a:tc>
                  <a:txBody>
                    <a:bodyPr/>
                    <a:lstStyle/>
                    <a:p>
                      <a:pPr indent="0" lvl="0" marL="0" rtl="0" algn="l">
                        <a:spcBef>
                          <a:spcPts val="0"/>
                        </a:spcBef>
                        <a:spcAft>
                          <a:spcPts val="0"/>
                        </a:spcAft>
                        <a:buNone/>
                      </a:pPr>
                      <a:r>
                        <a:rPr b="1" lang="en" sz="1000">
                          <a:solidFill>
                            <a:schemeClr val="dk1"/>
                          </a:solidFill>
                          <a:latin typeface="Lato"/>
                          <a:ea typeface="Lato"/>
                          <a:cs typeface="Lato"/>
                          <a:sym typeface="Lato"/>
                        </a:rPr>
                        <a:t>RAČUNALNIŠTVO IN MATEMATIKA</a:t>
                      </a:r>
                      <a:endParaRPr b="1" sz="1000">
                        <a:solidFill>
                          <a:schemeClr val="dk1"/>
                        </a:solidFill>
                        <a:latin typeface="Lato"/>
                        <a:ea typeface="Lato"/>
                        <a:cs typeface="Lato"/>
                        <a:sym typeface="Lato"/>
                      </a:endParaRPr>
                    </a:p>
                  </a:txBody>
                  <a:tcPr marT="0" marB="0" marR="91425" marL="91425" anchor="ctr">
                    <a:lnL cap="flat" cmpd="sng" w="19050">
                      <a:solidFill>
                        <a:schemeClr val="accent4">
                          <a:alpha val="0"/>
                        </a:schemeClr>
                      </a:solidFill>
                      <a:prstDash val="dashDot"/>
                      <a:round/>
                      <a:headEnd len="sm" w="sm" type="none"/>
                      <a:tailEnd len="sm" w="sm" type="none"/>
                    </a:lnL>
                    <a:lnR cap="flat" cmpd="sng" w="9525">
                      <a:solidFill>
                        <a:schemeClr val="accent4"/>
                      </a:solidFill>
                      <a:prstDash val="dashDot"/>
                      <a:round/>
                      <a:headEnd len="sm" w="sm" type="none"/>
                      <a:tailEnd len="sm" w="sm" type="none"/>
                    </a:lnR>
                    <a:lnT cap="flat" cmpd="sng" w="9525">
                      <a:solidFill>
                        <a:schemeClr val="accent4"/>
                      </a:solidFill>
                      <a:prstDash val="dashDot"/>
                      <a:round/>
                      <a:headEnd len="sm" w="sm" type="none"/>
                      <a:tailEnd len="sm" w="sm" type="none"/>
                    </a:lnT>
                    <a:lnB cap="flat" cmpd="sng" w="9525">
                      <a:solidFill>
                        <a:schemeClr val="accent4"/>
                      </a:solidFill>
                      <a:prstDash val="dashDot"/>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FRI + Fakulteta za matematiko in fiziko</a:t>
                      </a:r>
                      <a:endParaRPr/>
                    </a:p>
                  </a:txBody>
                  <a:tcPr marT="0" marB="0" marR="91425" marL="91425" anchor="ctr">
                    <a:lnL cap="flat" cmpd="sng" w="9525">
                      <a:solidFill>
                        <a:schemeClr val="accent4"/>
                      </a:solidFill>
                      <a:prstDash val="dashDot"/>
                      <a:round/>
                      <a:headEnd len="sm" w="sm" type="none"/>
                      <a:tailEnd len="sm" w="sm" type="none"/>
                    </a:lnL>
                    <a:lnR cap="flat" cmpd="sng" w="19050">
                      <a:solidFill>
                        <a:schemeClr val="accent4">
                          <a:alpha val="0"/>
                        </a:schemeClr>
                      </a:solidFill>
                      <a:prstDash val="dashDot"/>
                      <a:round/>
                      <a:headEnd len="sm" w="sm" type="none"/>
                      <a:tailEnd len="sm" w="sm" type="none"/>
                    </a:lnR>
                    <a:lnT cap="flat" cmpd="sng" w="9525">
                      <a:solidFill>
                        <a:schemeClr val="accent4"/>
                      </a:solidFill>
                      <a:prstDash val="dashDot"/>
                      <a:round/>
                      <a:headEnd len="sm" w="sm" type="none"/>
                      <a:tailEnd len="sm" w="sm" type="none"/>
                    </a:lnT>
                    <a:lnB cap="flat" cmpd="sng" w="9525">
                      <a:solidFill>
                        <a:schemeClr val="accent4"/>
                      </a:solidFill>
                      <a:prstDash val="dashDot"/>
                      <a:round/>
                      <a:headEnd len="sm" w="sm" type="none"/>
                      <a:tailEnd len="sm" w="sm" type="none"/>
                    </a:lnB>
                    <a:solidFill>
                      <a:schemeClr val="dk2"/>
                    </a:solidFill>
                  </a:tcPr>
                </a:tc>
              </a:tr>
              <a:tr h="361525">
                <a:tc>
                  <a:txBody>
                    <a:bodyPr/>
                    <a:lstStyle/>
                    <a:p>
                      <a:pPr indent="0" lvl="0" marL="0" rtl="0" algn="l">
                        <a:spcBef>
                          <a:spcPts val="0"/>
                        </a:spcBef>
                        <a:spcAft>
                          <a:spcPts val="0"/>
                        </a:spcAft>
                        <a:buNone/>
                      </a:pPr>
                      <a:r>
                        <a:rPr b="1" lang="en" sz="1000">
                          <a:solidFill>
                            <a:schemeClr val="dk1"/>
                          </a:solidFill>
                          <a:latin typeface="Lato"/>
                          <a:ea typeface="Lato"/>
                          <a:cs typeface="Lato"/>
                          <a:sym typeface="Lato"/>
                        </a:rPr>
                        <a:t>MULTIMEDIJA</a:t>
                      </a:r>
                      <a:endParaRPr b="1" sz="1000">
                        <a:solidFill>
                          <a:schemeClr val="dk1"/>
                        </a:solidFill>
                        <a:latin typeface="Lato"/>
                        <a:ea typeface="Lato"/>
                        <a:cs typeface="Lato"/>
                        <a:sym typeface="Lato"/>
                      </a:endParaRPr>
                    </a:p>
                  </a:txBody>
                  <a:tcPr marT="0" marB="0" marR="91425" marL="91425" anchor="ctr">
                    <a:lnL cap="flat" cmpd="sng" w="19050">
                      <a:solidFill>
                        <a:schemeClr val="accent4">
                          <a:alpha val="0"/>
                        </a:schemeClr>
                      </a:solidFill>
                      <a:prstDash val="dashDot"/>
                      <a:round/>
                      <a:headEnd len="sm" w="sm" type="none"/>
                      <a:tailEnd len="sm" w="sm" type="none"/>
                    </a:lnL>
                    <a:lnR cap="flat" cmpd="sng" w="9525">
                      <a:solidFill>
                        <a:schemeClr val="accent4"/>
                      </a:solidFill>
                      <a:prstDash val="dashDot"/>
                      <a:round/>
                      <a:headEnd len="sm" w="sm" type="none"/>
                      <a:tailEnd len="sm" w="sm" type="none"/>
                    </a:lnR>
                    <a:lnT cap="flat" cmpd="sng" w="9525">
                      <a:solidFill>
                        <a:schemeClr val="accent4"/>
                      </a:solidFill>
                      <a:prstDash val="dashDot"/>
                      <a:round/>
                      <a:headEnd len="sm" w="sm" type="none"/>
                      <a:tailEnd len="sm" w="sm" type="none"/>
                    </a:lnT>
                    <a:lnB cap="flat" cmpd="sng" w="9525">
                      <a:solidFill>
                        <a:schemeClr val="accent4"/>
                      </a:solidFill>
                      <a:prstDash val="dashDot"/>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FRI + Fakulteta za elektrotehniko</a:t>
                      </a:r>
                      <a:endParaRPr/>
                    </a:p>
                  </a:txBody>
                  <a:tcPr marT="0" marB="0" marR="91425" marL="91425" anchor="ctr">
                    <a:lnL cap="flat" cmpd="sng" w="9525">
                      <a:solidFill>
                        <a:schemeClr val="accent4"/>
                      </a:solidFill>
                      <a:prstDash val="dashDot"/>
                      <a:round/>
                      <a:headEnd len="sm" w="sm" type="none"/>
                      <a:tailEnd len="sm" w="sm" type="none"/>
                    </a:lnL>
                    <a:lnR cap="flat" cmpd="sng" w="19050">
                      <a:solidFill>
                        <a:schemeClr val="accent4">
                          <a:alpha val="0"/>
                        </a:schemeClr>
                      </a:solidFill>
                      <a:prstDash val="dashDot"/>
                      <a:round/>
                      <a:headEnd len="sm" w="sm" type="none"/>
                      <a:tailEnd len="sm" w="sm" type="none"/>
                    </a:lnR>
                    <a:lnT cap="flat" cmpd="sng" w="9525">
                      <a:solidFill>
                        <a:schemeClr val="accent4"/>
                      </a:solidFill>
                      <a:prstDash val="dashDot"/>
                      <a:round/>
                      <a:headEnd len="sm" w="sm" type="none"/>
                      <a:tailEnd len="sm" w="sm" type="none"/>
                    </a:lnT>
                    <a:lnB cap="flat" cmpd="sng" w="9525">
                      <a:solidFill>
                        <a:schemeClr val="accent4"/>
                      </a:solidFill>
                      <a:prstDash val="dashDot"/>
                      <a:round/>
                      <a:headEnd len="sm" w="sm" type="none"/>
                      <a:tailEnd len="sm" w="sm" type="none"/>
                    </a:lnB>
                    <a:solidFill>
                      <a:schemeClr val="dk2"/>
                    </a:solidFill>
                  </a:tcPr>
                </a:tc>
              </a:tr>
              <a:tr h="361525">
                <a:tc>
                  <a:txBody>
                    <a:bodyPr/>
                    <a:lstStyle/>
                    <a:p>
                      <a:pPr indent="0" lvl="0" marL="0" rtl="0" algn="l">
                        <a:spcBef>
                          <a:spcPts val="0"/>
                        </a:spcBef>
                        <a:spcAft>
                          <a:spcPts val="0"/>
                        </a:spcAft>
                        <a:buNone/>
                      </a:pPr>
                      <a:r>
                        <a:rPr b="1" lang="en" sz="1000">
                          <a:solidFill>
                            <a:schemeClr val="dk1"/>
                          </a:solidFill>
                          <a:latin typeface="Lato"/>
                          <a:ea typeface="Lato"/>
                          <a:cs typeface="Lato"/>
                          <a:sym typeface="Lato"/>
                        </a:rPr>
                        <a:t>UPRAVNA INFORMATIKA</a:t>
                      </a:r>
                      <a:endParaRPr b="1" sz="1000">
                        <a:solidFill>
                          <a:schemeClr val="dk1"/>
                        </a:solidFill>
                        <a:latin typeface="Lato"/>
                        <a:ea typeface="Lato"/>
                        <a:cs typeface="Lato"/>
                        <a:sym typeface="Lato"/>
                      </a:endParaRPr>
                    </a:p>
                  </a:txBody>
                  <a:tcPr marT="0" marB="0" marR="91425" marL="91425" anchor="ctr">
                    <a:lnL cap="flat" cmpd="sng" w="19050">
                      <a:solidFill>
                        <a:schemeClr val="accent4">
                          <a:alpha val="0"/>
                        </a:schemeClr>
                      </a:solidFill>
                      <a:prstDash val="dashDot"/>
                      <a:round/>
                      <a:headEnd len="sm" w="sm" type="none"/>
                      <a:tailEnd len="sm" w="sm" type="none"/>
                    </a:lnL>
                    <a:lnR cap="flat" cmpd="sng" w="9525">
                      <a:solidFill>
                        <a:schemeClr val="accent4"/>
                      </a:solidFill>
                      <a:prstDash val="dashDot"/>
                      <a:round/>
                      <a:headEnd len="sm" w="sm" type="none"/>
                      <a:tailEnd len="sm" w="sm" type="none"/>
                    </a:lnR>
                    <a:lnT cap="flat" cmpd="sng" w="9525">
                      <a:solidFill>
                        <a:schemeClr val="accent4"/>
                      </a:solidFill>
                      <a:prstDash val="dashDot"/>
                      <a:round/>
                      <a:headEnd len="sm" w="sm" type="none"/>
                      <a:tailEnd len="sm" w="sm" type="none"/>
                    </a:lnT>
                    <a:lnB cap="flat" cmpd="sng" w="9525">
                      <a:solidFill>
                        <a:schemeClr val="accent4"/>
                      </a:solidFill>
                      <a:prstDash val="dashDot"/>
                      <a:round/>
                      <a:headEnd len="sm" w="sm" type="none"/>
                      <a:tailEnd len="sm" w="sm" type="none"/>
                    </a:lnB>
                    <a:solidFill>
                      <a:schemeClr val="dk2"/>
                    </a:solidFill>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FRI + Fakulteta za upravo</a:t>
                      </a:r>
                      <a:endParaRPr/>
                    </a:p>
                  </a:txBody>
                  <a:tcPr marT="0" marB="0" marR="91425" marL="91425" anchor="ctr">
                    <a:lnL cap="flat" cmpd="sng" w="9525">
                      <a:solidFill>
                        <a:schemeClr val="accent4"/>
                      </a:solidFill>
                      <a:prstDash val="dashDot"/>
                      <a:round/>
                      <a:headEnd len="sm" w="sm" type="none"/>
                      <a:tailEnd len="sm" w="sm" type="none"/>
                    </a:lnL>
                    <a:lnR cap="flat" cmpd="sng" w="19050">
                      <a:solidFill>
                        <a:schemeClr val="accent4">
                          <a:alpha val="0"/>
                        </a:schemeClr>
                      </a:solidFill>
                      <a:prstDash val="dashDot"/>
                      <a:round/>
                      <a:headEnd len="sm" w="sm" type="none"/>
                      <a:tailEnd len="sm" w="sm" type="none"/>
                    </a:lnR>
                    <a:lnT cap="flat" cmpd="sng" w="9525">
                      <a:solidFill>
                        <a:schemeClr val="accent4"/>
                      </a:solidFill>
                      <a:prstDash val="dashDot"/>
                      <a:round/>
                      <a:headEnd len="sm" w="sm" type="none"/>
                      <a:tailEnd len="sm" w="sm" type="none"/>
                    </a:lnT>
                    <a:lnB cap="flat" cmpd="sng" w="9525">
                      <a:solidFill>
                        <a:schemeClr val="accent4"/>
                      </a:solidFill>
                      <a:prstDash val="dashDot"/>
                      <a:round/>
                      <a:headEnd len="sm" w="sm" type="none"/>
                      <a:tailEnd len="sm" w="sm" type="none"/>
                    </a:lnB>
                    <a:solidFill>
                      <a:schemeClr val="dk2"/>
                    </a:solidFill>
                  </a:tcPr>
                </a:tc>
              </a:tr>
            </a:tbl>
          </a:graphicData>
        </a:graphic>
      </p:graphicFrame>
      <p:sp>
        <p:nvSpPr>
          <p:cNvPr id="956" name="Google Shape;956;p30"/>
          <p:cNvSpPr txBox="1"/>
          <p:nvPr/>
        </p:nvSpPr>
        <p:spPr>
          <a:xfrm>
            <a:off x="720000" y="1063725"/>
            <a:ext cx="7704000" cy="36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Lato"/>
              <a:ea typeface="Lato"/>
              <a:cs typeface="Lato"/>
              <a:sym typeface="Lato"/>
            </a:endParaRPr>
          </a:p>
        </p:txBody>
      </p:sp>
      <p:sp>
        <p:nvSpPr>
          <p:cNvPr id="957" name="Google Shape;957;p30"/>
          <p:cNvSpPr txBox="1"/>
          <p:nvPr/>
        </p:nvSpPr>
        <p:spPr>
          <a:xfrm>
            <a:off x="6116450" y="38869"/>
            <a:ext cx="3167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900">
              <a:solidFill>
                <a:schemeClr val="dk1"/>
              </a:solidFill>
              <a:latin typeface="Lato"/>
              <a:ea typeface="Lato"/>
              <a:cs typeface="Lato"/>
              <a:sym typeface="Lato"/>
            </a:endParaRPr>
          </a:p>
          <a:p>
            <a:pPr indent="0" lvl="0" marL="0" rtl="0" algn="ctr">
              <a:spcBef>
                <a:spcPts val="0"/>
              </a:spcBef>
              <a:spcAft>
                <a:spcPts val="0"/>
              </a:spcAft>
              <a:buNone/>
            </a:pPr>
            <a:r>
              <a:rPr b="1" lang="en" sz="900" u="sng">
                <a:solidFill>
                  <a:schemeClr val="hlink"/>
                </a:solidFill>
                <a:latin typeface="Lato"/>
                <a:ea typeface="Lato"/>
                <a:cs typeface="Lato"/>
                <a:sym typeface="Lato"/>
                <a:hlinkClick r:id="rId3"/>
              </a:rPr>
              <a:t>https://www.fri.uni-lj.si/sl/studij</a:t>
            </a:r>
            <a:endParaRPr b="1" sz="900">
              <a:solidFill>
                <a:schemeClr val="dk1"/>
              </a:solidFill>
              <a:latin typeface="Lato"/>
              <a:ea typeface="Lato"/>
              <a:cs typeface="Lato"/>
              <a:sym typeface="La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1" name="Shape 961"/>
        <p:cNvGrpSpPr/>
        <p:nvPr/>
      </p:nvGrpSpPr>
      <p:grpSpPr>
        <a:xfrm>
          <a:off x="0" y="0"/>
          <a:ext cx="0" cy="0"/>
          <a:chOff x="0" y="0"/>
          <a:chExt cx="0" cy="0"/>
        </a:xfrm>
      </p:grpSpPr>
      <p:sp>
        <p:nvSpPr>
          <p:cNvPr id="962" name="Google Shape;962;p31"/>
          <p:cNvSpPr txBox="1"/>
          <p:nvPr>
            <p:ph idx="1" type="subTitle"/>
          </p:nvPr>
        </p:nvSpPr>
        <p:spPr>
          <a:xfrm>
            <a:off x="809550" y="1167075"/>
            <a:ext cx="5116200" cy="3618900"/>
          </a:xfrm>
          <a:prstGeom prst="rect">
            <a:avLst/>
          </a:prstGeom>
        </p:spPr>
        <p:txBody>
          <a:bodyPr anchorCtr="0" anchor="t" bIns="91425" lIns="91425" spcFirstLastPara="1" rIns="91425" wrap="square" tIns="91425">
            <a:noAutofit/>
          </a:bodyPr>
          <a:lstStyle/>
          <a:p>
            <a:pPr indent="-355600" lvl="0" marL="457200" rtl="0" algn="l">
              <a:lnSpc>
                <a:spcPct val="115000"/>
              </a:lnSpc>
              <a:spcBef>
                <a:spcPts val="0"/>
              </a:spcBef>
              <a:spcAft>
                <a:spcPts val="0"/>
              </a:spcAft>
              <a:buSzPts val="2000"/>
              <a:buChar char="●"/>
            </a:pPr>
            <a:r>
              <a:rPr lang="en" sz="2000"/>
              <a:t>Večina gimnazijcev se odloči za UNI</a:t>
            </a:r>
            <a:endParaRPr sz="2000"/>
          </a:p>
          <a:p>
            <a:pPr indent="-355600" lvl="0" marL="457200" rtl="0" algn="l">
              <a:lnSpc>
                <a:spcPct val="115000"/>
              </a:lnSpc>
              <a:spcBef>
                <a:spcPts val="0"/>
              </a:spcBef>
              <a:spcAft>
                <a:spcPts val="0"/>
              </a:spcAft>
              <a:buSzPts val="2000"/>
              <a:buChar char="●"/>
            </a:pPr>
            <a:r>
              <a:rPr lang="en" sz="2000"/>
              <a:t>Splošnost &amp; praksa</a:t>
            </a:r>
            <a:endParaRPr sz="2000"/>
          </a:p>
          <a:p>
            <a:pPr indent="-355600" lvl="0" marL="457200" rtl="0" algn="l">
              <a:lnSpc>
                <a:spcPct val="115000"/>
              </a:lnSpc>
              <a:spcBef>
                <a:spcPts val="0"/>
              </a:spcBef>
              <a:spcAft>
                <a:spcPts val="0"/>
              </a:spcAft>
              <a:buSzPts val="2000"/>
              <a:buChar char="●"/>
            </a:pPr>
            <a:r>
              <a:rPr lang="en" sz="2000"/>
              <a:t>Možnost nadaljevanja na 2. Stopnjo</a:t>
            </a:r>
            <a:endParaRPr sz="2000"/>
          </a:p>
          <a:p>
            <a:pPr indent="-355600" lvl="0" marL="457200" rtl="0" algn="l">
              <a:lnSpc>
                <a:spcPct val="115000"/>
              </a:lnSpc>
              <a:spcBef>
                <a:spcPts val="0"/>
              </a:spcBef>
              <a:spcAft>
                <a:spcPts val="0"/>
              </a:spcAft>
              <a:buSzPts val="2000"/>
              <a:buChar char="●"/>
            </a:pPr>
            <a:r>
              <a:rPr lang="en" sz="2000"/>
              <a:t>Število vpisnih mest</a:t>
            </a:r>
            <a:endParaRPr sz="2000"/>
          </a:p>
          <a:p>
            <a:pPr indent="-355600" lvl="0" marL="457200" rtl="0" algn="l">
              <a:lnSpc>
                <a:spcPct val="115000"/>
              </a:lnSpc>
              <a:spcBef>
                <a:spcPts val="0"/>
              </a:spcBef>
              <a:spcAft>
                <a:spcPts val="0"/>
              </a:spcAft>
              <a:buSzPts val="2000"/>
              <a:buChar char="●"/>
            </a:pPr>
            <a:r>
              <a:rPr lang="en" sz="2000"/>
              <a:t>Zahtevnost 	:</a:t>
            </a:r>
            <a:endParaRPr sz="2000"/>
          </a:p>
          <a:p>
            <a:pPr indent="-355600" lvl="1" marL="914400" rtl="0" algn="l">
              <a:lnSpc>
                <a:spcPct val="115000"/>
              </a:lnSpc>
              <a:spcBef>
                <a:spcPts val="0"/>
              </a:spcBef>
              <a:spcAft>
                <a:spcPts val="0"/>
              </a:spcAft>
              <a:buSzPts val="2000"/>
              <a:buChar char="○"/>
            </a:pPr>
            <a:r>
              <a:rPr lang="en" sz="2000"/>
              <a:t>Multimedija, upravna informatika</a:t>
            </a:r>
            <a:endParaRPr sz="2000"/>
          </a:p>
          <a:p>
            <a:pPr indent="-355600" lvl="1" marL="914400" rtl="0" algn="l">
              <a:lnSpc>
                <a:spcPct val="115000"/>
              </a:lnSpc>
              <a:spcBef>
                <a:spcPts val="0"/>
              </a:spcBef>
              <a:spcAft>
                <a:spcPts val="0"/>
              </a:spcAft>
              <a:buSzPts val="2000"/>
              <a:buChar char="○"/>
            </a:pPr>
            <a:r>
              <a:rPr lang="en" sz="2000"/>
              <a:t>Visokošolski program</a:t>
            </a:r>
            <a:endParaRPr sz="2000"/>
          </a:p>
          <a:p>
            <a:pPr indent="0" lvl="0" marL="0" rtl="0" algn="l">
              <a:lnSpc>
                <a:spcPct val="115000"/>
              </a:lnSpc>
              <a:spcBef>
                <a:spcPts val="0"/>
              </a:spcBef>
              <a:spcAft>
                <a:spcPts val="0"/>
              </a:spcAft>
              <a:buNone/>
            </a:pPr>
            <a:r>
              <a:rPr lang="en" sz="2000"/>
              <a:t>           -----------------------------------</a:t>
            </a:r>
            <a:endParaRPr sz="2000"/>
          </a:p>
          <a:p>
            <a:pPr indent="-355600" lvl="1" marL="914400" rtl="0" algn="l">
              <a:lnSpc>
                <a:spcPct val="115000"/>
              </a:lnSpc>
              <a:spcBef>
                <a:spcPts val="0"/>
              </a:spcBef>
              <a:spcAft>
                <a:spcPts val="0"/>
              </a:spcAft>
              <a:buSzPts val="2000"/>
              <a:buChar char="○"/>
            </a:pPr>
            <a:r>
              <a:rPr lang="en" sz="2000"/>
              <a:t>Univerzitetni program</a:t>
            </a:r>
            <a:endParaRPr sz="2000"/>
          </a:p>
          <a:p>
            <a:pPr indent="-355600" lvl="1" marL="914400" rtl="0" algn="l">
              <a:lnSpc>
                <a:spcPct val="115000"/>
              </a:lnSpc>
              <a:spcBef>
                <a:spcPts val="0"/>
              </a:spcBef>
              <a:spcAft>
                <a:spcPts val="0"/>
              </a:spcAft>
              <a:buSzPts val="2000"/>
              <a:buChar char="○"/>
            </a:pPr>
            <a:r>
              <a:rPr lang="en" sz="2000"/>
              <a:t>Računalništvo in matematika</a:t>
            </a:r>
            <a:endParaRPr sz="2000"/>
          </a:p>
          <a:p>
            <a:pPr indent="0" lvl="0" marL="0" rtl="0" algn="l">
              <a:spcBef>
                <a:spcPts val="0"/>
              </a:spcBef>
              <a:spcAft>
                <a:spcPts val="0"/>
              </a:spcAft>
              <a:buNone/>
            </a:pPr>
            <a:r>
              <a:t/>
            </a:r>
            <a:endParaRPr sz="2000"/>
          </a:p>
          <a:p>
            <a:pPr indent="0" lvl="0" marL="457200" rtl="0" algn="l">
              <a:spcBef>
                <a:spcPts val="0"/>
              </a:spcBef>
              <a:spcAft>
                <a:spcPts val="0"/>
              </a:spcAft>
              <a:buNone/>
            </a:pPr>
            <a:r>
              <a:t/>
            </a:r>
            <a:endParaRPr/>
          </a:p>
          <a:p>
            <a:pPr indent="0" lvl="0" marL="0" rtl="0" algn="l">
              <a:spcBef>
                <a:spcPts val="0"/>
              </a:spcBef>
              <a:spcAft>
                <a:spcPts val="0"/>
              </a:spcAft>
              <a:buNone/>
            </a:pPr>
            <a:r>
              <a:t/>
            </a:r>
            <a:endParaRPr/>
          </a:p>
        </p:txBody>
      </p:sp>
      <p:sp>
        <p:nvSpPr>
          <p:cNvPr id="963" name="Google Shape;963;p31"/>
          <p:cNvSpPr txBox="1"/>
          <p:nvPr>
            <p:ph type="title"/>
          </p:nvPr>
        </p:nvSpPr>
        <p:spPr>
          <a:xfrm>
            <a:off x="720000" y="445025"/>
            <a:ext cx="7704000" cy="572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Izbira študijskega programa</a:t>
            </a:r>
            <a:endParaRPr sz="3000"/>
          </a:p>
        </p:txBody>
      </p:sp>
      <p:grpSp>
        <p:nvGrpSpPr>
          <p:cNvPr id="964" name="Google Shape;964;p31"/>
          <p:cNvGrpSpPr/>
          <p:nvPr/>
        </p:nvGrpSpPr>
        <p:grpSpPr>
          <a:xfrm rot="5400000">
            <a:off x="5465051" y="1355541"/>
            <a:ext cx="3311232" cy="2679797"/>
            <a:chOff x="803162" y="1474292"/>
            <a:chExt cx="1086719" cy="879487"/>
          </a:xfrm>
        </p:grpSpPr>
        <p:grpSp>
          <p:nvGrpSpPr>
            <p:cNvPr id="965" name="Google Shape;965;p31"/>
            <p:cNvGrpSpPr/>
            <p:nvPr/>
          </p:nvGrpSpPr>
          <p:grpSpPr>
            <a:xfrm>
              <a:off x="803162" y="1625948"/>
              <a:ext cx="445856" cy="576579"/>
              <a:chOff x="803162" y="1625948"/>
              <a:chExt cx="445856" cy="576579"/>
            </a:xfrm>
          </p:grpSpPr>
          <p:sp>
            <p:nvSpPr>
              <p:cNvPr id="966" name="Google Shape;966;p31"/>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grpSp>
            <p:nvGrpSpPr>
              <p:cNvPr id="967" name="Google Shape;967;p31"/>
              <p:cNvGrpSpPr/>
              <p:nvPr/>
            </p:nvGrpSpPr>
            <p:grpSpPr>
              <a:xfrm>
                <a:off x="1056023" y="1625948"/>
                <a:ext cx="192995" cy="576579"/>
                <a:chOff x="1056023" y="1625948"/>
                <a:chExt cx="192995" cy="576579"/>
              </a:xfrm>
            </p:grpSpPr>
            <p:sp>
              <p:nvSpPr>
                <p:cNvPr id="968" name="Google Shape;968;p31"/>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29000">
                  <a:solidFill>
                    <a:srgbClr val="435D74"/>
                  </a:solidFill>
                  <a:prstDash val="solid"/>
                  <a:miter lim="33357"/>
                  <a:headEnd len="sm" w="sm" type="none"/>
                  <a:tailEnd len="sm" w="sm" type="none"/>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sz="1933"/>
                </a:p>
              </p:txBody>
            </p:sp>
            <p:sp>
              <p:nvSpPr>
                <p:cNvPr id="969" name="Google Shape;969;p31"/>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29000">
                  <a:solidFill>
                    <a:srgbClr val="435D74"/>
                  </a:solidFill>
                  <a:prstDash val="solid"/>
                  <a:miter lim="33357"/>
                  <a:headEnd len="sm" w="sm" type="none"/>
                  <a:tailEnd len="sm" w="sm" type="none"/>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sp>
              <p:nvSpPr>
                <p:cNvPr id="970" name="Google Shape;970;p31"/>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sz="2839"/>
                </a:p>
              </p:txBody>
            </p:sp>
            <p:sp>
              <p:nvSpPr>
                <p:cNvPr id="971" name="Google Shape;971;p31"/>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sp>
              <p:nvSpPr>
                <p:cNvPr id="972" name="Google Shape;972;p31"/>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grpSp>
        </p:grpSp>
        <p:grpSp>
          <p:nvGrpSpPr>
            <p:cNvPr id="973" name="Google Shape;973;p31"/>
            <p:cNvGrpSpPr/>
            <p:nvPr/>
          </p:nvGrpSpPr>
          <p:grpSpPr>
            <a:xfrm>
              <a:off x="1371406" y="1474292"/>
              <a:ext cx="518475" cy="879487"/>
              <a:chOff x="1398231" y="1474292"/>
              <a:chExt cx="518475" cy="879487"/>
            </a:xfrm>
          </p:grpSpPr>
          <p:grpSp>
            <p:nvGrpSpPr>
              <p:cNvPr id="974" name="Google Shape;974;p31"/>
              <p:cNvGrpSpPr/>
              <p:nvPr/>
            </p:nvGrpSpPr>
            <p:grpSpPr>
              <a:xfrm>
                <a:off x="1398231" y="1474292"/>
                <a:ext cx="518475" cy="341643"/>
                <a:chOff x="1398231" y="1474292"/>
                <a:chExt cx="518475" cy="341643"/>
              </a:xfrm>
            </p:grpSpPr>
            <p:sp>
              <p:nvSpPr>
                <p:cNvPr id="975" name="Google Shape;975;p31"/>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grpSp>
              <p:nvGrpSpPr>
                <p:cNvPr id="976" name="Google Shape;976;p31"/>
                <p:cNvGrpSpPr/>
                <p:nvPr/>
              </p:nvGrpSpPr>
              <p:grpSpPr>
                <a:xfrm>
                  <a:off x="1616453" y="1474292"/>
                  <a:ext cx="300253" cy="341643"/>
                  <a:chOff x="1616453" y="1475379"/>
                  <a:chExt cx="300253" cy="341643"/>
                </a:xfrm>
              </p:grpSpPr>
              <p:sp>
                <p:nvSpPr>
                  <p:cNvPr id="977" name="Google Shape;977;p31"/>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29000">
                    <a:solidFill>
                      <a:srgbClr val="5F7D95"/>
                    </a:solidFill>
                    <a:prstDash val="solid"/>
                    <a:miter lim="33357"/>
                    <a:headEnd len="sm" w="sm" type="none"/>
                    <a:tailEnd len="sm" w="sm" type="none"/>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sp>
                <p:nvSpPr>
                  <p:cNvPr id="978" name="Google Shape;978;p31"/>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29000">
                    <a:solidFill>
                      <a:srgbClr val="5F7D95"/>
                    </a:solidFill>
                    <a:prstDash val="solid"/>
                    <a:miter lim="33357"/>
                    <a:headEnd len="sm" w="sm" type="none"/>
                    <a:tailEnd len="sm" w="sm" type="none"/>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sp>
                <p:nvSpPr>
                  <p:cNvPr id="979" name="Google Shape;979;p31"/>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29000">
                    <a:solidFill>
                      <a:srgbClr val="5F7D95"/>
                    </a:solidFill>
                    <a:prstDash val="solid"/>
                    <a:miter lim="33357"/>
                    <a:headEnd len="sm" w="sm" type="none"/>
                    <a:tailEnd len="sm" w="sm" type="none"/>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sp>
                <p:nvSpPr>
                  <p:cNvPr id="980" name="Google Shape;980;p31"/>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29000">
                    <a:solidFill>
                      <a:srgbClr val="5F7D95"/>
                    </a:solidFill>
                    <a:prstDash val="solid"/>
                    <a:miter lim="33357"/>
                    <a:headEnd len="sm" w="sm" type="none"/>
                    <a:tailEnd len="sm" w="sm" type="none"/>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sp>
                <p:nvSpPr>
                  <p:cNvPr id="981" name="Google Shape;981;p31"/>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sp>
                <p:nvSpPr>
                  <p:cNvPr id="982" name="Google Shape;982;p31"/>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sp>
                <p:nvSpPr>
                  <p:cNvPr id="983" name="Google Shape;983;p31"/>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grpSp>
                <p:nvGrpSpPr>
                  <p:cNvPr id="984" name="Google Shape;984;p31"/>
                  <p:cNvGrpSpPr/>
                  <p:nvPr/>
                </p:nvGrpSpPr>
                <p:grpSpPr>
                  <a:xfrm>
                    <a:off x="1839639" y="1475379"/>
                    <a:ext cx="77067" cy="341643"/>
                    <a:chOff x="1839639" y="1475379"/>
                    <a:chExt cx="77067" cy="341643"/>
                  </a:xfrm>
                </p:grpSpPr>
                <p:sp>
                  <p:nvSpPr>
                    <p:cNvPr id="985" name="Google Shape;985;p31"/>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sp>
                  <p:nvSpPr>
                    <p:cNvPr id="986" name="Google Shape;986;p31"/>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grpSp>
            </p:grpSp>
          </p:grpSp>
          <p:grpSp>
            <p:nvGrpSpPr>
              <p:cNvPr id="987" name="Google Shape;987;p31"/>
              <p:cNvGrpSpPr/>
              <p:nvPr/>
            </p:nvGrpSpPr>
            <p:grpSpPr>
              <a:xfrm>
                <a:off x="1398451" y="2012951"/>
                <a:ext cx="518255" cy="340828"/>
                <a:chOff x="1398451" y="2012951"/>
                <a:chExt cx="518255" cy="340828"/>
              </a:xfrm>
            </p:grpSpPr>
            <p:sp>
              <p:nvSpPr>
                <p:cNvPr id="988" name="Google Shape;988;p31"/>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grpSp>
              <p:nvGrpSpPr>
                <p:cNvPr id="989" name="Google Shape;989;p31"/>
                <p:cNvGrpSpPr/>
                <p:nvPr/>
              </p:nvGrpSpPr>
              <p:grpSpPr>
                <a:xfrm>
                  <a:off x="1616453" y="2012951"/>
                  <a:ext cx="300253" cy="340828"/>
                  <a:chOff x="1616453" y="2013538"/>
                  <a:chExt cx="300253" cy="340828"/>
                </a:xfrm>
              </p:grpSpPr>
              <p:sp>
                <p:nvSpPr>
                  <p:cNvPr id="990" name="Google Shape;990;p31"/>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29000">
                    <a:solidFill>
                      <a:srgbClr val="5F7D95"/>
                    </a:solidFill>
                    <a:prstDash val="solid"/>
                    <a:miter lim="33357"/>
                    <a:headEnd len="sm" w="sm" type="none"/>
                    <a:tailEnd len="sm" w="sm" type="none"/>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sp>
                <p:nvSpPr>
                  <p:cNvPr id="991" name="Google Shape;991;p31"/>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29000">
                    <a:solidFill>
                      <a:srgbClr val="5F7D95"/>
                    </a:solidFill>
                    <a:prstDash val="solid"/>
                    <a:miter lim="33357"/>
                    <a:headEnd len="sm" w="sm" type="none"/>
                    <a:tailEnd len="sm" w="sm" type="none"/>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sp>
                <p:nvSpPr>
                  <p:cNvPr id="992" name="Google Shape;992;p31"/>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29000">
                    <a:solidFill>
                      <a:srgbClr val="5F7D95"/>
                    </a:solidFill>
                    <a:prstDash val="solid"/>
                    <a:miter lim="33357"/>
                    <a:headEnd len="sm" w="sm" type="none"/>
                    <a:tailEnd len="sm" w="sm" type="none"/>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sp>
                <p:nvSpPr>
                  <p:cNvPr id="993" name="Google Shape;993;p31"/>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29000">
                    <a:solidFill>
                      <a:srgbClr val="5F7D95"/>
                    </a:solidFill>
                    <a:prstDash val="solid"/>
                    <a:miter lim="33357"/>
                    <a:headEnd len="sm" w="sm" type="none"/>
                    <a:tailEnd len="sm" w="sm" type="none"/>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sp>
                <p:nvSpPr>
                  <p:cNvPr id="994" name="Google Shape;994;p31"/>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sp>
                <p:nvSpPr>
                  <p:cNvPr id="995" name="Google Shape;995;p31"/>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sp>
                <p:nvSpPr>
                  <p:cNvPr id="996" name="Google Shape;996;p31"/>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grpSp>
                <p:nvGrpSpPr>
                  <p:cNvPr id="997" name="Google Shape;997;p31"/>
                  <p:cNvGrpSpPr/>
                  <p:nvPr/>
                </p:nvGrpSpPr>
                <p:grpSpPr>
                  <a:xfrm>
                    <a:off x="1839639" y="2013538"/>
                    <a:ext cx="77067" cy="340828"/>
                    <a:chOff x="1839639" y="2013538"/>
                    <a:chExt cx="77067" cy="340828"/>
                  </a:xfrm>
                </p:grpSpPr>
                <p:sp>
                  <p:nvSpPr>
                    <p:cNvPr id="998" name="Google Shape;998;p31"/>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sp>
                  <p:nvSpPr>
                    <p:cNvPr id="999" name="Google Shape;999;p31"/>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278550" lIns="278550" spcFirstLastPara="1" rIns="278550" wrap="square" tIns="278550">
                      <a:noAutofit/>
                    </a:bodyPr>
                    <a:lstStyle/>
                    <a:p>
                      <a:pPr indent="0" lvl="0" marL="0" rtl="0" algn="l">
                        <a:spcBef>
                          <a:spcPts val="0"/>
                        </a:spcBef>
                        <a:spcAft>
                          <a:spcPts val="0"/>
                        </a:spcAft>
                        <a:buNone/>
                      </a:pPr>
                      <a:r>
                        <a:t/>
                      </a:r>
                      <a:endParaRPr/>
                    </a:p>
                  </p:txBody>
                </p:sp>
              </p:grpSp>
            </p:grpSp>
          </p:grpSp>
        </p:gr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3" name="Shape 1003"/>
        <p:cNvGrpSpPr/>
        <p:nvPr/>
      </p:nvGrpSpPr>
      <p:grpSpPr>
        <a:xfrm>
          <a:off x="0" y="0"/>
          <a:ext cx="0" cy="0"/>
          <a:chOff x="0" y="0"/>
          <a:chExt cx="0" cy="0"/>
        </a:xfrm>
      </p:grpSpPr>
      <p:sp>
        <p:nvSpPr>
          <p:cNvPr id="1004" name="Google Shape;1004;p3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Kako poteka študij?</a:t>
            </a:r>
            <a:endParaRPr/>
          </a:p>
        </p:txBody>
      </p:sp>
      <p:grpSp>
        <p:nvGrpSpPr>
          <p:cNvPr id="1005" name="Google Shape;1005;p32"/>
          <p:cNvGrpSpPr/>
          <p:nvPr/>
        </p:nvGrpSpPr>
        <p:grpSpPr>
          <a:xfrm>
            <a:off x="7658533" y="701383"/>
            <a:ext cx="1187311" cy="624971"/>
            <a:chOff x="3859815" y="2867310"/>
            <a:chExt cx="1262157" cy="664368"/>
          </a:xfrm>
        </p:grpSpPr>
        <p:sp>
          <p:nvSpPr>
            <p:cNvPr id="1006" name="Google Shape;1006;p32"/>
            <p:cNvSpPr/>
            <p:nvPr/>
          </p:nvSpPr>
          <p:spPr>
            <a:xfrm>
              <a:off x="3859815" y="2867310"/>
              <a:ext cx="1262157" cy="664368"/>
            </a:xfrm>
            <a:custGeom>
              <a:rect b="b" l="l" r="r" t="t"/>
              <a:pathLst>
                <a:path extrusionOk="0" h="664368" w="1262157">
                  <a:moveTo>
                    <a:pt x="1102233" y="344424"/>
                  </a:moveTo>
                  <a:cubicBezTo>
                    <a:pt x="1090231" y="344424"/>
                    <a:pt x="1078611" y="345757"/>
                    <a:pt x="1067372" y="348234"/>
                  </a:cubicBezTo>
                  <a:cubicBezTo>
                    <a:pt x="1048131" y="223838"/>
                    <a:pt x="945166" y="127159"/>
                    <a:pt x="817816" y="117348"/>
                  </a:cubicBezTo>
                  <a:cubicBezTo>
                    <a:pt x="756856" y="45625"/>
                    <a:pt x="666083" y="0"/>
                    <a:pt x="564547" y="0"/>
                  </a:cubicBezTo>
                  <a:cubicBezTo>
                    <a:pt x="398526" y="0"/>
                    <a:pt x="260890" y="121825"/>
                    <a:pt x="236220" y="280988"/>
                  </a:cubicBezTo>
                  <a:cubicBezTo>
                    <a:pt x="222599" y="277939"/>
                    <a:pt x="208502" y="276320"/>
                    <a:pt x="194024" y="276320"/>
                  </a:cubicBezTo>
                  <a:cubicBezTo>
                    <a:pt x="86868" y="276320"/>
                    <a:pt x="0" y="363188"/>
                    <a:pt x="0" y="470345"/>
                  </a:cubicBezTo>
                  <a:cubicBezTo>
                    <a:pt x="0" y="577501"/>
                    <a:pt x="86868" y="664369"/>
                    <a:pt x="194024" y="664369"/>
                  </a:cubicBezTo>
                  <a:lnTo>
                    <a:pt x="1102138" y="664369"/>
                  </a:lnTo>
                  <a:cubicBezTo>
                    <a:pt x="1190530" y="664369"/>
                    <a:pt x="1262158" y="592741"/>
                    <a:pt x="1262158" y="504349"/>
                  </a:cubicBezTo>
                  <a:cubicBezTo>
                    <a:pt x="1262158" y="415957"/>
                    <a:pt x="1190530" y="344329"/>
                    <a:pt x="1102138" y="344329"/>
                  </a:cubicBezTo>
                  <a:close/>
                </a:path>
              </a:pathLst>
            </a:custGeom>
            <a:solidFill>
              <a:srgbClr val="42444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07" name="Google Shape;1007;p32"/>
            <p:cNvGrpSpPr/>
            <p:nvPr/>
          </p:nvGrpSpPr>
          <p:grpSpPr>
            <a:xfrm>
              <a:off x="4275677" y="3065525"/>
              <a:ext cx="334517" cy="380047"/>
              <a:chOff x="4275677" y="3065525"/>
              <a:chExt cx="334517" cy="380047"/>
            </a:xfrm>
          </p:grpSpPr>
          <p:grpSp>
            <p:nvGrpSpPr>
              <p:cNvPr id="1008" name="Google Shape;1008;p32"/>
              <p:cNvGrpSpPr/>
              <p:nvPr/>
            </p:nvGrpSpPr>
            <p:grpSpPr>
              <a:xfrm>
                <a:off x="4275677" y="3065525"/>
                <a:ext cx="334517" cy="380047"/>
                <a:chOff x="4275677" y="3065525"/>
                <a:chExt cx="334517" cy="380047"/>
              </a:xfrm>
            </p:grpSpPr>
            <p:grpSp>
              <p:nvGrpSpPr>
                <p:cNvPr id="1009" name="Google Shape;1009;p32"/>
                <p:cNvGrpSpPr/>
                <p:nvPr/>
              </p:nvGrpSpPr>
              <p:grpSpPr>
                <a:xfrm>
                  <a:off x="4275677" y="3301269"/>
                  <a:ext cx="334422" cy="144303"/>
                  <a:chOff x="4275677" y="3301269"/>
                  <a:chExt cx="334422" cy="144303"/>
                </a:xfrm>
              </p:grpSpPr>
              <p:sp>
                <p:nvSpPr>
                  <p:cNvPr id="1010" name="Google Shape;1010;p32"/>
                  <p:cNvSpPr/>
                  <p:nvPr/>
                </p:nvSpPr>
                <p:spPr>
                  <a:xfrm>
                    <a:off x="4275677" y="3331654"/>
                    <a:ext cx="334422" cy="113918"/>
                  </a:xfrm>
                  <a:custGeom>
                    <a:rect b="b" l="l" r="r" t="t"/>
                    <a:pathLst>
                      <a:path extrusionOk="0" h="113918" w="334422">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1" name="Google Shape;1011;p32"/>
                  <p:cNvSpPr/>
                  <p:nvPr/>
                </p:nvSpPr>
                <p:spPr>
                  <a:xfrm>
                    <a:off x="4275772" y="3301269"/>
                    <a:ext cx="334327" cy="60769"/>
                  </a:xfrm>
                  <a:custGeom>
                    <a:rect b="b" l="l" r="r" t="t"/>
                    <a:pathLst>
                      <a:path extrusionOk="0" h="60769" w="334327">
                        <a:moveTo>
                          <a:pt x="334328" y="30385"/>
                        </a:moveTo>
                        <a:cubicBezTo>
                          <a:pt x="334328" y="47166"/>
                          <a:pt x="259486" y="60770"/>
                          <a:pt x="167164" y="60770"/>
                        </a:cubicBezTo>
                        <a:cubicBezTo>
                          <a:pt x="74842" y="60770"/>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12" name="Google Shape;1012;p32"/>
                <p:cNvGrpSpPr/>
                <p:nvPr/>
              </p:nvGrpSpPr>
              <p:grpSpPr>
                <a:xfrm>
                  <a:off x="4275677" y="3183350"/>
                  <a:ext cx="334422" cy="144302"/>
                  <a:chOff x="4275677" y="3183350"/>
                  <a:chExt cx="334422" cy="144302"/>
                </a:xfrm>
              </p:grpSpPr>
              <p:sp>
                <p:nvSpPr>
                  <p:cNvPr id="1013" name="Google Shape;1013;p32"/>
                  <p:cNvSpPr/>
                  <p:nvPr/>
                </p:nvSpPr>
                <p:spPr>
                  <a:xfrm>
                    <a:off x="4275677" y="3213734"/>
                    <a:ext cx="334422" cy="113918"/>
                  </a:xfrm>
                  <a:custGeom>
                    <a:rect b="b" l="l" r="r" t="t"/>
                    <a:pathLst>
                      <a:path extrusionOk="0" h="113918" w="334422">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4" name="Google Shape;1014;p32"/>
                  <p:cNvSpPr/>
                  <p:nvPr/>
                </p:nvSpPr>
                <p:spPr>
                  <a:xfrm>
                    <a:off x="4275772" y="3183350"/>
                    <a:ext cx="334327" cy="60769"/>
                  </a:xfrm>
                  <a:custGeom>
                    <a:rect b="b" l="l" r="r" t="t"/>
                    <a:pathLst>
                      <a:path extrusionOk="0" h="60769" w="334327">
                        <a:moveTo>
                          <a:pt x="334328" y="30385"/>
                        </a:moveTo>
                        <a:cubicBezTo>
                          <a:pt x="334328" y="47166"/>
                          <a:pt x="259486" y="60769"/>
                          <a:pt x="167164" y="60769"/>
                        </a:cubicBezTo>
                        <a:cubicBezTo>
                          <a:pt x="74842" y="60769"/>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15" name="Google Shape;1015;p32"/>
                <p:cNvGrpSpPr/>
                <p:nvPr/>
              </p:nvGrpSpPr>
              <p:grpSpPr>
                <a:xfrm>
                  <a:off x="4275677" y="3065525"/>
                  <a:ext cx="334517" cy="144303"/>
                  <a:chOff x="4275677" y="3065525"/>
                  <a:chExt cx="334517" cy="144303"/>
                </a:xfrm>
              </p:grpSpPr>
              <p:sp>
                <p:nvSpPr>
                  <p:cNvPr id="1016" name="Google Shape;1016;p32"/>
                  <p:cNvSpPr/>
                  <p:nvPr/>
                </p:nvSpPr>
                <p:spPr>
                  <a:xfrm>
                    <a:off x="4275677" y="3095910"/>
                    <a:ext cx="334422" cy="113918"/>
                  </a:xfrm>
                  <a:custGeom>
                    <a:rect b="b" l="l" r="r" t="t"/>
                    <a:pathLst>
                      <a:path extrusionOk="0" h="113918" w="334422">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7" name="Google Shape;1017;p32"/>
                  <p:cNvSpPr/>
                  <p:nvPr/>
                </p:nvSpPr>
                <p:spPr>
                  <a:xfrm>
                    <a:off x="4275867" y="3065525"/>
                    <a:ext cx="334327" cy="60769"/>
                  </a:xfrm>
                  <a:custGeom>
                    <a:rect b="b" l="l" r="r" t="t"/>
                    <a:pathLst>
                      <a:path extrusionOk="0" h="60769" w="334327">
                        <a:moveTo>
                          <a:pt x="334328" y="30385"/>
                        </a:moveTo>
                        <a:cubicBezTo>
                          <a:pt x="334328" y="47149"/>
                          <a:pt x="259461" y="60770"/>
                          <a:pt x="167164" y="60770"/>
                        </a:cubicBezTo>
                        <a:cubicBezTo>
                          <a:pt x="74866" y="60770"/>
                          <a:pt x="0" y="47149"/>
                          <a:pt x="0" y="30385"/>
                        </a:cubicBezTo>
                        <a:cubicBezTo>
                          <a:pt x="0" y="13621"/>
                          <a:pt x="74866" y="0"/>
                          <a:pt x="167164" y="0"/>
                        </a:cubicBezTo>
                        <a:cubicBezTo>
                          <a:pt x="259461" y="0"/>
                          <a:pt x="334328" y="13621"/>
                          <a:pt x="334328" y="30385"/>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018" name="Google Shape;1018;p32"/>
              <p:cNvSpPr/>
              <p:nvPr/>
            </p:nvSpPr>
            <p:spPr>
              <a:xfrm>
                <a:off x="4529994" y="3140487"/>
                <a:ext cx="38100" cy="38100"/>
              </a:xfrm>
              <a:custGeom>
                <a:rect b="b" l="l" r="r" t="t"/>
                <a:pathLst>
                  <a:path extrusionOk="0" h="38100" w="38100">
                    <a:moveTo>
                      <a:pt x="38100" y="19050"/>
                    </a:moveTo>
                    <a:cubicBezTo>
                      <a:pt x="38100" y="29623"/>
                      <a:pt x="29528" y="38100"/>
                      <a:pt x="19050" y="38100"/>
                    </a:cubicBezTo>
                    <a:cubicBezTo>
                      <a:pt x="8572" y="38100"/>
                      <a:pt x="0" y="29528"/>
                      <a:pt x="0" y="19050"/>
                    </a:cubicBezTo>
                    <a:cubicBezTo>
                      <a:pt x="0" y="8572"/>
                      <a:pt x="8572" y="0"/>
                      <a:pt x="19050" y="0"/>
                    </a:cubicBezTo>
                    <a:cubicBezTo>
                      <a:pt x="29528" y="0"/>
                      <a:pt x="38100" y="8572"/>
                      <a:pt x="38100" y="19050"/>
                    </a:cubicBezTo>
                    <a:close/>
                  </a:path>
                </a:pathLst>
              </a:custGeom>
              <a:solidFill>
                <a:srgbClr val="55C0E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19" name="Google Shape;1019;p32"/>
              <p:cNvSpPr/>
              <p:nvPr/>
            </p:nvSpPr>
            <p:spPr>
              <a:xfrm>
                <a:off x="4529994" y="3256216"/>
                <a:ext cx="38100" cy="38100"/>
              </a:xfrm>
              <a:custGeom>
                <a:rect b="b" l="l" r="r" t="t"/>
                <a:pathLst>
                  <a:path extrusionOk="0" h="38100" w="3810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20" name="Google Shape;1020;p32"/>
              <p:cNvSpPr/>
              <p:nvPr/>
            </p:nvSpPr>
            <p:spPr>
              <a:xfrm>
                <a:off x="4529994" y="3377088"/>
                <a:ext cx="38100" cy="38100"/>
              </a:xfrm>
              <a:custGeom>
                <a:rect b="b" l="l" r="r" t="t"/>
                <a:pathLst>
                  <a:path extrusionOk="0" h="38100" w="3810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021" name="Google Shape;1021;p32"/>
          <p:cNvSpPr txBox="1"/>
          <p:nvPr>
            <p:ph idx="4" type="subTitle"/>
          </p:nvPr>
        </p:nvSpPr>
        <p:spPr>
          <a:xfrm>
            <a:off x="832875" y="1111075"/>
            <a:ext cx="5116200" cy="3729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sz="2000"/>
          </a:p>
          <a:p>
            <a:pPr indent="-381000" lvl="0" marL="457200" rtl="0" algn="l">
              <a:lnSpc>
                <a:spcPct val="115000"/>
              </a:lnSpc>
              <a:spcBef>
                <a:spcPts val="0"/>
              </a:spcBef>
              <a:spcAft>
                <a:spcPts val="0"/>
              </a:spcAft>
              <a:buSzPts val="2400"/>
              <a:buChar char="●"/>
            </a:pPr>
            <a:r>
              <a:rPr lang="en"/>
              <a:t>30 kreditnih točk na semester</a:t>
            </a:r>
            <a:endParaRPr/>
          </a:p>
          <a:p>
            <a:pPr indent="-381000" lvl="0" marL="457200" rtl="0" algn="l">
              <a:lnSpc>
                <a:spcPct val="115000"/>
              </a:lnSpc>
              <a:spcBef>
                <a:spcPts val="0"/>
              </a:spcBef>
              <a:spcAft>
                <a:spcPts val="0"/>
              </a:spcAft>
              <a:buSzPts val="2400"/>
              <a:buChar char="●"/>
            </a:pPr>
            <a:r>
              <a:rPr lang="en"/>
              <a:t>6 kreditnih točk na predmet</a:t>
            </a:r>
            <a:endParaRPr/>
          </a:p>
          <a:p>
            <a:pPr indent="0" lvl="0" marL="0" rtl="0" algn="l">
              <a:lnSpc>
                <a:spcPct val="115000"/>
              </a:lnSpc>
              <a:spcBef>
                <a:spcPts val="0"/>
              </a:spcBef>
              <a:spcAft>
                <a:spcPts val="0"/>
              </a:spcAft>
              <a:buNone/>
            </a:pPr>
            <a:r>
              <a:rPr lang="en"/>
              <a:t>         = 5 predmetov na semester</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t/>
            </a:r>
            <a:endParaRPr/>
          </a:p>
          <a:p>
            <a:pPr indent="-381000" lvl="0" marL="457200" rtl="0" algn="l">
              <a:lnSpc>
                <a:spcPct val="115000"/>
              </a:lnSpc>
              <a:spcBef>
                <a:spcPts val="0"/>
              </a:spcBef>
              <a:spcAft>
                <a:spcPts val="0"/>
              </a:spcAft>
              <a:buSzPts val="2400"/>
              <a:buChar char="●"/>
            </a:pPr>
            <a:r>
              <a:rPr lang="en"/>
              <a:t>Vsak predmet 3 ure predavanj + 2 uri vaj</a:t>
            </a:r>
            <a:endParaRPr/>
          </a:p>
          <a:p>
            <a:pPr indent="-381000" lvl="0" marL="457200" rtl="0" algn="l">
              <a:lnSpc>
                <a:spcPct val="115000"/>
              </a:lnSpc>
              <a:spcBef>
                <a:spcPts val="0"/>
              </a:spcBef>
              <a:spcAft>
                <a:spcPts val="0"/>
              </a:spcAft>
              <a:buSzPts val="2400"/>
              <a:buChar char="●"/>
            </a:pPr>
            <a:r>
              <a:rPr lang="en"/>
              <a:t>Vaje so laboratorijske ali avditorne</a:t>
            </a:r>
            <a:endParaRPr/>
          </a:p>
          <a:p>
            <a:pPr indent="-381000" lvl="0" marL="457200" rtl="0" algn="l">
              <a:lnSpc>
                <a:spcPct val="115000"/>
              </a:lnSpc>
              <a:spcBef>
                <a:spcPts val="0"/>
              </a:spcBef>
              <a:spcAft>
                <a:spcPts val="0"/>
              </a:spcAft>
              <a:buSzPts val="2400"/>
              <a:buChar char="●"/>
            </a:pPr>
            <a:r>
              <a:rPr lang="en"/>
              <a:t>Obveznost vaj in predavanj</a:t>
            </a:r>
            <a:endParaRPr/>
          </a:p>
          <a:p>
            <a:pPr indent="0" lvl="0" marL="0" rtl="0" algn="l">
              <a:spcBef>
                <a:spcPts val="0"/>
              </a:spcBef>
              <a:spcAft>
                <a:spcPts val="0"/>
              </a:spcAft>
              <a:buNone/>
            </a:pPr>
            <a:r>
              <a:t/>
            </a:r>
            <a:endParaRPr/>
          </a:p>
        </p:txBody>
      </p:sp>
      <p:grpSp>
        <p:nvGrpSpPr>
          <p:cNvPr id="1022" name="Google Shape;1022;p32"/>
          <p:cNvGrpSpPr/>
          <p:nvPr/>
        </p:nvGrpSpPr>
        <p:grpSpPr>
          <a:xfrm>
            <a:off x="89710" y="4234419"/>
            <a:ext cx="823608" cy="823608"/>
            <a:chOff x="5681300" y="2527788"/>
            <a:chExt cx="805800" cy="805800"/>
          </a:xfrm>
        </p:grpSpPr>
        <p:sp>
          <p:nvSpPr>
            <p:cNvPr id="1023" name="Google Shape;1023;p32"/>
            <p:cNvSpPr/>
            <p:nvPr/>
          </p:nvSpPr>
          <p:spPr>
            <a:xfrm>
              <a:off x="5681300" y="2527788"/>
              <a:ext cx="805800" cy="805800"/>
            </a:xfrm>
            <a:prstGeom prst="ellipse">
              <a:avLst/>
            </a:prstGeom>
            <a:solidFill>
              <a:srgbClr val="CFD9E0"/>
            </a:solidFill>
            <a:ln>
              <a:noFill/>
            </a:ln>
          </p:spPr>
          <p:txBody>
            <a:bodyPr anchorCtr="0" anchor="ctr" bIns="147175" lIns="147175" spcFirstLastPara="1" rIns="147175" wrap="square" tIns="147175">
              <a:noAutofit/>
            </a:bodyPr>
            <a:lstStyle/>
            <a:p>
              <a:pPr indent="0" lvl="0" marL="0" rtl="0" algn="l">
                <a:spcBef>
                  <a:spcPts val="0"/>
                </a:spcBef>
                <a:spcAft>
                  <a:spcPts val="0"/>
                </a:spcAft>
                <a:buNone/>
              </a:pPr>
              <a:r>
                <a:t/>
              </a:r>
              <a:endParaRPr/>
            </a:p>
          </p:txBody>
        </p:sp>
        <p:sp>
          <p:nvSpPr>
            <p:cNvPr id="1024" name="Google Shape;1024;p32"/>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147175" lIns="147175" spcFirstLastPara="1" rIns="147175" wrap="square" tIns="147175">
              <a:noAutofit/>
            </a:bodyPr>
            <a:lstStyle/>
            <a:p>
              <a:pPr indent="0" lvl="0" marL="0" rtl="0" algn="l">
                <a:spcBef>
                  <a:spcPts val="0"/>
                </a:spcBef>
                <a:spcAft>
                  <a:spcPts val="0"/>
                </a:spcAft>
                <a:buNone/>
              </a:pPr>
              <a:r>
                <a:t/>
              </a:r>
              <a:endParaRPr/>
            </a:p>
          </p:txBody>
        </p:sp>
      </p:grpSp>
      <p:grpSp>
        <p:nvGrpSpPr>
          <p:cNvPr id="1025" name="Google Shape;1025;p32"/>
          <p:cNvGrpSpPr/>
          <p:nvPr/>
        </p:nvGrpSpPr>
        <p:grpSpPr>
          <a:xfrm>
            <a:off x="5207173" y="1326254"/>
            <a:ext cx="2451308" cy="1135613"/>
            <a:chOff x="634175" y="2986275"/>
            <a:chExt cx="3147949" cy="1458344"/>
          </a:xfrm>
        </p:grpSpPr>
        <p:cxnSp>
          <p:nvCxnSpPr>
            <p:cNvPr id="1026" name="Google Shape;1026;p32"/>
            <p:cNvCxnSpPr>
              <a:stCxn id="1027" idx="4"/>
              <a:endCxn id="1028" idx="0"/>
            </p:cNvCxnSpPr>
            <p:nvPr/>
          </p:nvCxnSpPr>
          <p:spPr>
            <a:xfrm>
              <a:off x="929975" y="3577875"/>
              <a:ext cx="591300" cy="275100"/>
            </a:xfrm>
            <a:prstGeom prst="straightConnector1">
              <a:avLst/>
            </a:prstGeom>
            <a:noFill/>
            <a:ln cap="flat" cmpd="sng" w="29525">
              <a:solidFill>
                <a:srgbClr val="435D74"/>
              </a:solidFill>
              <a:prstDash val="solid"/>
              <a:round/>
              <a:headEnd len="med" w="med" type="none"/>
              <a:tailEnd len="med" w="med" type="none"/>
            </a:ln>
          </p:spPr>
        </p:cxnSp>
        <p:cxnSp>
          <p:nvCxnSpPr>
            <p:cNvPr id="1029" name="Google Shape;1029;p32"/>
            <p:cNvCxnSpPr>
              <a:stCxn id="1028" idx="0"/>
              <a:endCxn id="1030" idx="4"/>
            </p:cNvCxnSpPr>
            <p:nvPr/>
          </p:nvCxnSpPr>
          <p:spPr>
            <a:xfrm flipH="1" rot="10800000">
              <a:off x="1521366" y="3577919"/>
              <a:ext cx="686700" cy="275100"/>
            </a:xfrm>
            <a:prstGeom prst="straightConnector1">
              <a:avLst/>
            </a:prstGeom>
            <a:noFill/>
            <a:ln cap="flat" cmpd="sng" w="29525">
              <a:solidFill>
                <a:srgbClr val="435D74"/>
              </a:solidFill>
              <a:prstDash val="solid"/>
              <a:round/>
              <a:headEnd len="med" w="med" type="none"/>
              <a:tailEnd len="med" w="med" type="none"/>
            </a:ln>
          </p:spPr>
        </p:cxnSp>
        <p:cxnSp>
          <p:nvCxnSpPr>
            <p:cNvPr id="1031" name="Google Shape;1031;p32"/>
            <p:cNvCxnSpPr>
              <a:stCxn id="1030" idx="4"/>
              <a:endCxn id="1032" idx="0"/>
            </p:cNvCxnSpPr>
            <p:nvPr/>
          </p:nvCxnSpPr>
          <p:spPr>
            <a:xfrm>
              <a:off x="2208152" y="3577875"/>
              <a:ext cx="686700" cy="275100"/>
            </a:xfrm>
            <a:prstGeom prst="straightConnector1">
              <a:avLst/>
            </a:prstGeom>
            <a:noFill/>
            <a:ln cap="flat" cmpd="sng" w="29525">
              <a:solidFill>
                <a:srgbClr val="435D74"/>
              </a:solidFill>
              <a:prstDash val="solid"/>
              <a:round/>
              <a:headEnd len="med" w="med" type="none"/>
              <a:tailEnd len="med" w="med" type="none"/>
            </a:ln>
          </p:spPr>
        </p:cxnSp>
        <p:cxnSp>
          <p:nvCxnSpPr>
            <p:cNvPr id="1033" name="Google Shape;1033;p32"/>
            <p:cNvCxnSpPr>
              <a:stCxn id="1032" idx="0"/>
              <a:endCxn id="1034" idx="4"/>
            </p:cNvCxnSpPr>
            <p:nvPr/>
          </p:nvCxnSpPr>
          <p:spPr>
            <a:xfrm flipH="1" rot="10800000">
              <a:off x="2894933" y="3577918"/>
              <a:ext cx="591300" cy="275100"/>
            </a:xfrm>
            <a:prstGeom prst="straightConnector1">
              <a:avLst/>
            </a:prstGeom>
            <a:noFill/>
            <a:ln cap="flat" cmpd="sng" w="29525">
              <a:solidFill>
                <a:srgbClr val="435D74"/>
              </a:solidFill>
              <a:prstDash val="solid"/>
              <a:round/>
              <a:headEnd len="med" w="med" type="none"/>
              <a:tailEnd len="med" w="med" type="none"/>
            </a:ln>
          </p:spPr>
        </p:cxnSp>
        <p:sp>
          <p:nvSpPr>
            <p:cNvPr id="1034" name="Google Shape;1034;p32"/>
            <p:cNvSpPr/>
            <p:nvPr/>
          </p:nvSpPr>
          <p:spPr>
            <a:xfrm>
              <a:off x="3190524" y="2986275"/>
              <a:ext cx="591600" cy="591600"/>
            </a:xfrm>
            <a:prstGeom prst="ellipse">
              <a:avLst/>
            </a:prstGeom>
            <a:solidFill>
              <a:srgbClr val="A5B7C6"/>
            </a:solidFill>
            <a:ln cap="flat" cmpd="sng" w="29525">
              <a:solidFill>
                <a:srgbClr val="435D74"/>
              </a:solidFill>
              <a:prstDash val="solid"/>
              <a:round/>
              <a:headEnd len="sm" w="sm" type="none"/>
              <a:tailEnd len="sm" w="sm" type="none"/>
            </a:ln>
          </p:spPr>
          <p:txBody>
            <a:bodyPr anchorCtr="0" anchor="ctr" bIns="53125" lIns="106275" spcFirstLastPara="1" rIns="106275" wrap="square" tIns="53125">
              <a:noAutofit/>
            </a:bodyPr>
            <a:lstStyle/>
            <a:p>
              <a:pPr indent="0" lvl="0" marL="0" marR="0" rtl="0" algn="ctr">
                <a:spcBef>
                  <a:spcPts val="0"/>
                </a:spcBef>
                <a:spcAft>
                  <a:spcPts val="0"/>
                </a:spcAft>
                <a:buNone/>
              </a:pPr>
              <a:r>
                <a:t/>
              </a:r>
              <a:endParaRPr b="0" i="0" sz="2169" u="none" cap="none" strike="noStrike">
                <a:solidFill>
                  <a:srgbClr val="00C3B1"/>
                </a:solidFill>
                <a:latin typeface="Calibri"/>
                <a:ea typeface="Calibri"/>
                <a:cs typeface="Calibri"/>
                <a:sym typeface="Calibri"/>
              </a:endParaRPr>
            </a:p>
          </p:txBody>
        </p:sp>
        <p:sp>
          <p:nvSpPr>
            <p:cNvPr id="1030" name="Google Shape;1030;p32"/>
            <p:cNvSpPr/>
            <p:nvPr/>
          </p:nvSpPr>
          <p:spPr>
            <a:xfrm>
              <a:off x="1912352" y="2986275"/>
              <a:ext cx="591600" cy="591600"/>
            </a:xfrm>
            <a:prstGeom prst="ellipse">
              <a:avLst/>
            </a:prstGeom>
            <a:solidFill>
              <a:srgbClr val="A5B7C6"/>
            </a:solidFill>
            <a:ln cap="flat" cmpd="sng" w="29525">
              <a:solidFill>
                <a:srgbClr val="435D74"/>
              </a:solidFill>
              <a:prstDash val="solid"/>
              <a:round/>
              <a:headEnd len="sm" w="sm" type="none"/>
              <a:tailEnd len="sm" w="sm" type="none"/>
            </a:ln>
          </p:spPr>
          <p:txBody>
            <a:bodyPr anchorCtr="0" anchor="ctr" bIns="53125" lIns="106275" spcFirstLastPara="1" rIns="106275" wrap="square" tIns="53125">
              <a:noAutofit/>
            </a:bodyPr>
            <a:lstStyle/>
            <a:p>
              <a:pPr indent="0" lvl="0" marL="0" marR="0" rtl="0" algn="ctr">
                <a:spcBef>
                  <a:spcPts val="0"/>
                </a:spcBef>
                <a:spcAft>
                  <a:spcPts val="0"/>
                </a:spcAft>
                <a:buNone/>
              </a:pPr>
              <a:r>
                <a:t/>
              </a:r>
              <a:endParaRPr b="0" i="0" sz="2169" u="none" cap="none" strike="noStrike">
                <a:solidFill>
                  <a:srgbClr val="00C3B1"/>
                </a:solidFill>
                <a:latin typeface="Calibri"/>
                <a:ea typeface="Calibri"/>
                <a:cs typeface="Calibri"/>
                <a:sym typeface="Calibri"/>
              </a:endParaRPr>
            </a:p>
          </p:txBody>
        </p:sp>
        <p:sp>
          <p:nvSpPr>
            <p:cNvPr id="1027" name="Google Shape;1027;p32"/>
            <p:cNvSpPr/>
            <p:nvPr/>
          </p:nvSpPr>
          <p:spPr>
            <a:xfrm>
              <a:off x="634175" y="2986275"/>
              <a:ext cx="591600" cy="591600"/>
            </a:xfrm>
            <a:prstGeom prst="ellipse">
              <a:avLst/>
            </a:prstGeom>
            <a:solidFill>
              <a:srgbClr val="A5B7C6"/>
            </a:solidFill>
            <a:ln cap="flat" cmpd="sng" w="29525">
              <a:solidFill>
                <a:srgbClr val="435D74"/>
              </a:solidFill>
              <a:prstDash val="solid"/>
              <a:round/>
              <a:headEnd len="sm" w="sm" type="none"/>
              <a:tailEnd len="sm" w="sm" type="none"/>
            </a:ln>
          </p:spPr>
          <p:txBody>
            <a:bodyPr anchorCtr="0" anchor="ctr" bIns="53125" lIns="106275" spcFirstLastPara="1" rIns="106275" wrap="square" tIns="53125">
              <a:noAutofit/>
            </a:bodyPr>
            <a:lstStyle/>
            <a:p>
              <a:pPr indent="0" lvl="0" marL="0" marR="0" rtl="0" algn="ctr">
                <a:spcBef>
                  <a:spcPts val="0"/>
                </a:spcBef>
                <a:spcAft>
                  <a:spcPts val="0"/>
                </a:spcAft>
                <a:buNone/>
              </a:pPr>
              <a:r>
                <a:t/>
              </a:r>
              <a:endParaRPr b="0" i="0" sz="2169" u="none" cap="none" strike="noStrike">
                <a:solidFill>
                  <a:srgbClr val="00C3B1"/>
                </a:solidFill>
                <a:latin typeface="Calibri"/>
                <a:ea typeface="Calibri"/>
                <a:cs typeface="Calibri"/>
                <a:sym typeface="Calibri"/>
              </a:endParaRPr>
            </a:p>
          </p:txBody>
        </p:sp>
        <p:sp>
          <p:nvSpPr>
            <p:cNvPr id="1032" name="Google Shape;1032;p32"/>
            <p:cNvSpPr/>
            <p:nvPr/>
          </p:nvSpPr>
          <p:spPr>
            <a:xfrm>
              <a:off x="2599133" y="3853018"/>
              <a:ext cx="591600" cy="591600"/>
            </a:xfrm>
            <a:prstGeom prst="ellipse">
              <a:avLst/>
            </a:prstGeom>
            <a:solidFill>
              <a:srgbClr val="A5B7C6"/>
            </a:solidFill>
            <a:ln cap="flat" cmpd="sng" w="29525">
              <a:solidFill>
                <a:srgbClr val="435D74"/>
              </a:solidFill>
              <a:prstDash val="solid"/>
              <a:round/>
              <a:headEnd len="sm" w="sm" type="none"/>
              <a:tailEnd len="sm" w="sm" type="none"/>
            </a:ln>
          </p:spPr>
          <p:txBody>
            <a:bodyPr anchorCtr="0" anchor="ctr" bIns="53125" lIns="106275" spcFirstLastPara="1" rIns="106275" wrap="square" tIns="53125">
              <a:noAutofit/>
            </a:bodyPr>
            <a:lstStyle/>
            <a:p>
              <a:pPr indent="0" lvl="0" marL="0" marR="0" rtl="0" algn="ctr">
                <a:spcBef>
                  <a:spcPts val="0"/>
                </a:spcBef>
                <a:spcAft>
                  <a:spcPts val="0"/>
                </a:spcAft>
                <a:buNone/>
              </a:pPr>
              <a:r>
                <a:t/>
              </a:r>
              <a:endParaRPr b="0" i="0" sz="2169" u="none" cap="none" strike="noStrike">
                <a:solidFill>
                  <a:srgbClr val="00C3B1"/>
                </a:solidFill>
                <a:latin typeface="Calibri"/>
                <a:ea typeface="Calibri"/>
                <a:cs typeface="Calibri"/>
                <a:sym typeface="Calibri"/>
              </a:endParaRPr>
            </a:p>
          </p:txBody>
        </p:sp>
        <p:sp>
          <p:nvSpPr>
            <p:cNvPr id="1028" name="Google Shape;1028;p32"/>
            <p:cNvSpPr/>
            <p:nvPr/>
          </p:nvSpPr>
          <p:spPr>
            <a:xfrm>
              <a:off x="1225566" y="3853019"/>
              <a:ext cx="591600" cy="591600"/>
            </a:xfrm>
            <a:prstGeom prst="ellipse">
              <a:avLst/>
            </a:prstGeom>
            <a:solidFill>
              <a:srgbClr val="A5B7C6"/>
            </a:solidFill>
            <a:ln cap="flat" cmpd="sng" w="29525">
              <a:solidFill>
                <a:srgbClr val="435D74"/>
              </a:solidFill>
              <a:prstDash val="solid"/>
              <a:round/>
              <a:headEnd len="sm" w="sm" type="none"/>
              <a:tailEnd len="sm" w="sm" type="none"/>
            </a:ln>
          </p:spPr>
          <p:txBody>
            <a:bodyPr anchorCtr="0" anchor="ctr" bIns="53125" lIns="106275" spcFirstLastPara="1" rIns="106275" wrap="square" tIns="53125">
              <a:noAutofit/>
            </a:bodyPr>
            <a:lstStyle/>
            <a:p>
              <a:pPr indent="0" lvl="0" marL="0" marR="0" rtl="0" algn="ctr">
                <a:spcBef>
                  <a:spcPts val="0"/>
                </a:spcBef>
                <a:spcAft>
                  <a:spcPts val="0"/>
                </a:spcAft>
                <a:buNone/>
              </a:pPr>
              <a:r>
                <a:t/>
              </a:r>
              <a:endParaRPr b="0" i="0" sz="2169" u="none" cap="none" strike="noStrike">
                <a:solidFill>
                  <a:srgbClr val="FFFFFF"/>
                </a:solidFill>
                <a:latin typeface="Calibri"/>
                <a:ea typeface="Calibri"/>
                <a:cs typeface="Calibri"/>
                <a:sym typeface="Calibri"/>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8" name="Shape 1038"/>
        <p:cNvGrpSpPr/>
        <p:nvPr/>
      </p:nvGrpSpPr>
      <p:grpSpPr>
        <a:xfrm>
          <a:off x="0" y="0"/>
          <a:ext cx="0" cy="0"/>
          <a:chOff x="0" y="0"/>
          <a:chExt cx="0" cy="0"/>
        </a:xfrm>
      </p:grpSpPr>
      <p:sp>
        <p:nvSpPr>
          <p:cNvPr id="1039" name="Google Shape;1039;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Kako poteka študij?</a:t>
            </a:r>
            <a:endParaRPr/>
          </a:p>
        </p:txBody>
      </p:sp>
      <p:grpSp>
        <p:nvGrpSpPr>
          <p:cNvPr id="1040" name="Google Shape;1040;p33"/>
          <p:cNvGrpSpPr/>
          <p:nvPr/>
        </p:nvGrpSpPr>
        <p:grpSpPr>
          <a:xfrm>
            <a:off x="7658533" y="701383"/>
            <a:ext cx="1187311" cy="624971"/>
            <a:chOff x="3859815" y="2867310"/>
            <a:chExt cx="1262157" cy="664368"/>
          </a:xfrm>
        </p:grpSpPr>
        <p:sp>
          <p:nvSpPr>
            <p:cNvPr id="1041" name="Google Shape;1041;p33"/>
            <p:cNvSpPr/>
            <p:nvPr/>
          </p:nvSpPr>
          <p:spPr>
            <a:xfrm>
              <a:off x="3859815" y="2867310"/>
              <a:ext cx="1262157" cy="664368"/>
            </a:xfrm>
            <a:custGeom>
              <a:rect b="b" l="l" r="r" t="t"/>
              <a:pathLst>
                <a:path extrusionOk="0" h="664368" w="1262157">
                  <a:moveTo>
                    <a:pt x="1102233" y="344424"/>
                  </a:moveTo>
                  <a:cubicBezTo>
                    <a:pt x="1090231" y="344424"/>
                    <a:pt x="1078611" y="345757"/>
                    <a:pt x="1067372" y="348234"/>
                  </a:cubicBezTo>
                  <a:cubicBezTo>
                    <a:pt x="1048131" y="223838"/>
                    <a:pt x="945166" y="127159"/>
                    <a:pt x="817816" y="117348"/>
                  </a:cubicBezTo>
                  <a:cubicBezTo>
                    <a:pt x="756856" y="45625"/>
                    <a:pt x="666083" y="0"/>
                    <a:pt x="564547" y="0"/>
                  </a:cubicBezTo>
                  <a:cubicBezTo>
                    <a:pt x="398526" y="0"/>
                    <a:pt x="260890" y="121825"/>
                    <a:pt x="236220" y="280988"/>
                  </a:cubicBezTo>
                  <a:cubicBezTo>
                    <a:pt x="222599" y="277939"/>
                    <a:pt x="208502" y="276320"/>
                    <a:pt x="194024" y="276320"/>
                  </a:cubicBezTo>
                  <a:cubicBezTo>
                    <a:pt x="86868" y="276320"/>
                    <a:pt x="0" y="363188"/>
                    <a:pt x="0" y="470345"/>
                  </a:cubicBezTo>
                  <a:cubicBezTo>
                    <a:pt x="0" y="577501"/>
                    <a:pt x="86868" y="664369"/>
                    <a:pt x="194024" y="664369"/>
                  </a:cubicBezTo>
                  <a:lnTo>
                    <a:pt x="1102138" y="664369"/>
                  </a:lnTo>
                  <a:cubicBezTo>
                    <a:pt x="1190530" y="664369"/>
                    <a:pt x="1262158" y="592741"/>
                    <a:pt x="1262158" y="504349"/>
                  </a:cubicBezTo>
                  <a:cubicBezTo>
                    <a:pt x="1262158" y="415957"/>
                    <a:pt x="1190530" y="344329"/>
                    <a:pt x="1102138" y="344329"/>
                  </a:cubicBezTo>
                  <a:close/>
                </a:path>
              </a:pathLst>
            </a:custGeom>
            <a:solidFill>
              <a:srgbClr val="42444F"/>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nvGrpSpPr>
            <p:cNvPr id="1042" name="Google Shape;1042;p33"/>
            <p:cNvGrpSpPr/>
            <p:nvPr/>
          </p:nvGrpSpPr>
          <p:grpSpPr>
            <a:xfrm>
              <a:off x="4275677" y="3065525"/>
              <a:ext cx="334517" cy="380047"/>
              <a:chOff x="4275677" y="3065525"/>
              <a:chExt cx="334517" cy="380047"/>
            </a:xfrm>
          </p:grpSpPr>
          <p:grpSp>
            <p:nvGrpSpPr>
              <p:cNvPr id="1043" name="Google Shape;1043;p33"/>
              <p:cNvGrpSpPr/>
              <p:nvPr/>
            </p:nvGrpSpPr>
            <p:grpSpPr>
              <a:xfrm>
                <a:off x="4275677" y="3065525"/>
                <a:ext cx="334517" cy="380047"/>
                <a:chOff x="4275677" y="3065525"/>
                <a:chExt cx="334517" cy="380047"/>
              </a:xfrm>
            </p:grpSpPr>
            <p:grpSp>
              <p:nvGrpSpPr>
                <p:cNvPr id="1044" name="Google Shape;1044;p33"/>
                <p:cNvGrpSpPr/>
                <p:nvPr/>
              </p:nvGrpSpPr>
              <p:grpSpPr>
                <a:xfrm>
                  <a:off x="4275677" y="3301269"/>
                  <a:ext cx="334422" cy="144303"/>
                  <a:chOff x="4275677" y="3301269"/>
                  <a:chExt cx="334422" cy="144303"/>
                </a:xfrm>
              </p:grpSpPr>
              <p:sp>
                <p:nvSpPr>
                  <p:cNvPr id="1045" name="Google Shape;1045;p33"/>
                  <p:cNvSpPr/>
                  <p:nvPr/>
                </p:nvSpPr>
                <p:spPr>
                  <a:xfrm>
                    <a:off x="4275677" y="3331654"/>
                    <a:ext cx="334422" cy="113918"/>
                  </a:xfrm>
                  <a:custGeom>
                    <a:rect b="b" l="l" r="r" t="t"/>
                    <a:pathLst>
                      <a:path extrusionOk="0" h="113918" w="334422">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6" name="Google Shape;1046;p33"/>
                  <p:cNvSpPr/>
                  <p:nvPr/>
                </p:nvSpPr>
                <p:spPr>
                  <a:xfrm>
                    <a:off x="4275772" y="3301269"/>
                    <a:ext cx="334327" cy="60769"/>
                  </a:xfrm>
                  <a:custGeom>
                    <a:rect b="b" l="l" r="r" t="t"/>
                    <a:pathLst>
                      <a:path extrusionOk="0" h="60769" w="334327">
                        <a:moveTo>
                          <a:pt x="334328" y="30385"/>
                        </a:moveTo>
                        <a:cubicBezTo>
                          <a:pt x="334328" y="47166"/>
                          <a:pt x="259486" y="60770"/>
                          <a:pt x="167164" y="60770"/>
                        </a:cubicBezTo>
                        <a:cubicBezTo>
                          <a:pt x="74842" y="60770"/>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47" name="Google Shape;1047;p33"/>
                <p:cNvGrpSpPr/>
                <p:nvPr/>
              </p:nvGrpSpPr>
              <p:grpSpPr>
                <a:xfrm>
                  <a:off x="4275677" y="3183350"/>
                  <a:ext cx="334422" cy="144302"/>
                  <a:chOff x="4275677" y="3183350"/>
                  <a:chExt cx="334422" cy="144302"/>
                </a:xfrm>
              </p:grpSpPr>
              <p:sp>
                <p:nvSpPr>
                  <p:cNvPr id="1048" name="Google Shape;1048;p33"/>
                  <p:cNvSpPr/>
                  <p:nvPr/>
                </p:nvSpPr>
                <p:spPr>
                  <a:xfrm>
                    <a:off x="4275677" y="3213734"/>
                    <a:ext cx="334422" cy="113918"/>
                  </a:xfrm>
                  <a:custGeom>
                    <a:rect b="b" l="l" r="r" t="t"/>
                    <a:pathLst>
                      <a:path extrusionOk="0" h="113918" w="334422">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49" name="Google Shape;1049;p33"/>
                  <p:cNvSpPr/>
                  <p:nvPr/>
                </p:nvSpPr>
                <p:spPr>
                  <a:xfrm>
                    <a:off x="4275772" y="3183350"/>
                    <a:ext cx="334327" cy="60769"/>
                  </a:xfrm>
                  <a:custGeom>
                    <a:rect b="b" l="l" r="r" t="t"/>
                    <a:pathLst>
                      <a:path extrusionOk="0" h="60769" w="334327">
                        <a:moveTo>
                          <a:pt x="334328" y="30385"/>
                        </a:moveTo>
                        <a:cubicBezTo>
                          <a:pt x="334328" y="47166"/>
                          <a:pt x="259486" y="60769"/>
                          <a:pt x="167164" y="60769"/>
                        </a:cubicBezTo>
                        <a:cubicBezTo>
                          <a:pt x="74842" y="60769"/>
                          <a:pt x="0" y="47166"/>
                          <a:pt x="0" y="30385"/>
                        </a:cubicBezTo>
                        <a:cubicBezTo>
                          <a:pt x="0" y="13604"/>
                          <a:pt x="74842" y="0"/>
                          <a:pt x="167164" y="0"/>
                        </a:cubicBezTo>
                        <a:cubicBezTo>
                          <a:pt x="259486" y="0"/>
                          <a:pt x="334328" y="13604"/>
                          <a:pt x="334328" y="30385"/>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nvGrpSpPr>
                <p:cNvPr id="1050" name="Google Shape;1050;p33"/>
                <p:cNvGrpSpPr/>
                <p:nvPr/>
              </p:nvGrpSpPr>
              <p:grpSpPr>
                <a:xfrm>
                  <a:off x="4275677" y="3065525"/>
                  <a:ext cx="334517" cy="144303"/>
                  <a:chOff x="4275677" y="3065525"/>
                  <a:chExt cx="334517" cy="144303"/>
                </a:xfrm>
              </p:grpSpPr>
              <p:sp>
                <p:nvSpPr>
                  <p:cNvPr id="1051" name="Google Shape;1051;p33"/>
                  <p:cNvSpPr/>
                  <p:nvPr/>
                </p:nvSpPr>
                <p:spPr>
                  <a:xfrm>
                    <a:off x="4275677" y="3095910"/>
                    <a:ext cx="334422" cy="113918"/>
                  </a:xfrm>
                  <a:custGeom>
                    <a:rect b="b" l="l" r="r" t="t"/>
                    <a:pathLst>
                      <a:path extrusionOk="0" h="113918" w="334422">
                        <a:moveTo>
                          <a:pt x="95" y="0"/>
                        </a:moveTo>
                        <a:lnTo>
                          <a:pt x="95" y="83534"/>
                        </a:lnTo>
                        <a:cubicBezTo>
                          <a:pt x="95" y="100298"/>
                          <a:pt x="74962" y="113919"/>
                          <a:pt x="167259" y="113919"/>
                        </a:cubicBezTo>
                        <a:cubicBezTo>
                          <a:pt x="259556" y="113919"/>
                          <a:pt x="334423" y="100298"/>
                          <a:pt x="334423" y="83534"/>
                        </a:cubicBezTo>
                        <a:lnTo>
                          <a:pt x="334423" y="0"/>
                        </a:lnTo>
                        <a:lnTo>
                          <a:pt x="0" y="0"/>
                        </a:lnTo>
                        <a:close/>
                      </a:path>
                    </a:pathLst>
                  </a:custGeom>
                  <a:solidFill>
                    <a:srgbClr val="CFD3D9"/>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2" name="Google Shape;1052;p33"/>
                  <p:cNvSpPr/>
                  <p:nvPr/>
                </p:nvSpPr>
                <p:spPr>
                  <a:xfrm>
                    <a:off x="4275867" y="3065525"/>
                    <a:ext cx="334327" cy="60769"/>
                  </a:xfrm>
                  <a:custGeom>
                    <a:rect b="b" l="l" r="r" t="t"/>
                    <a:pathLst>
                      <a:path extrusionOk="0" h="60769" w="334327">
                        <a:moveTo>
                          <a:pt x="334328" y="30385"/>
                        </a:moveTo>
                        <a:cubicBezTo>
                          <a:pt x="334328" y="47149"/>
                          <a:pt x="259461" y="60770"/>
                          <a:pt x="167164" y="60770"/>
                        </a:cubicBezTo>
                        <a:cubicBezTo>
                          <a:pt x="74866" y="60770"/>
                          <a:pt x="0" y="47149"/>
                          <a:pt x="0" y="30385"/>
                        </a:cubicBezTo>
                        <a:cubicBezTo>
                          <a:pt x="0" y="13621"/>
                          <a:pt x="74866" y="0"/>
                          <a:pt x="167164" y="0"/>
                        </a:cubicBezTo>
                        <a:cubicBezTo>
                          <a:pt x="259461" y="0"/>
                          <a:pt x="334328" y="13621"/>
                          <a:pt x="334328" y="30385"/>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053" name="Google Shape;1053;p33"/>
              <p:cNvSpPr/>
              <p:nvPr/>
            </p:nvSpPr>
            <p:spPr>
              <a:xfrm>
                <a:off x="4529994" y="3140487"/>
                <a:ext cx="38100" cy="38100"/>
              </a:xfrm>
              <a:custGeom>
                <a:rect b="b" l="l" r="r" t="t"/>
                <a:pathLst>
                  <a:path extrusionOk="0" h="38100" w="38100">
                    <a:moveTo>
                      <a:pt x="38100" y="19050"/>
                    </a:moveTo>
                    <a:cubicBezTo>
                      <a:pt x="38100" y="29623"/>
                      <a:pt x="29528" y="38100"/>
                      <a:pt x="19050" y="38100"/>
                    </a:cubicBezTo>
                    <a:cubicBezTo>
                      <a:pt x="8572" y="38100"/>
                      <a:pt x="0" y="29528"/>
                      <a:pt x="0" y="19050"/>
                    </a:cubicBezTo>
                    <a:cubicBezTo>
                      <a:pt x="0" y="8572"/>
                      <a:pt x="8572" y="0"/>
                      <a:pt x="19050" y="0"/>
                    </a:cubicBezTo>
                    <a:cubicBezTo>
                      <a:pt x="29528" y="0"/>
                      <a:pt x="38100" y="8572"/>
                      <a:pt x="38100" y="19050"/>
                    </a:cubicBezTo>
                    <a:close/>
                  </a:path>
                </a:pathLst>
              </a:custGeom>
              <a:solidFill>
                <a:srgbClr val="55C0ED"/>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4" name="Google Shape;1054;p33"/>
              <p:cNvSpPr/>
              <p:nvPr/>
            </p:nvSpPr>
            <p:spPr>
              <a:xfrm>
                <a:off x="4529994" y="3256216"/>
                <a:ext cx="38100" cy="38100"/>
              </a:xfrm>
              <a:custGeom>
                <a:rect b="b" l="l" r="r" t="t"/>
                <a:pathLst>
                  <a:path extrusionOk="0" h="38100" w="3810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1055" name="Google Shape;1055;p33"/>
              <p:cNvSpPr/>
              <p:nvPr/>
            </p:nvSpPr>
            <p:spPr>
              <a:xfrm>
                <a:off x="4529994" y="3377088"/>
                <a:ext cx="38100" cy="38100"/>
              </a:xfrm>
              <a:custGeom>
                <a:rect b="b" l="l" r="r" t="t"/>
                <a:pathLst>
                  <a:path extrusionOk="0" h="38100" w="38100">
                    <a:moveTo>
                      <a:pt x="38100" y="19050"/>
                    </a:moveTo>
                    <a:cubicBezTo>
                      <a:pt x="38100" y="29623"/>
                      <a:pt x="29528" y="38100"/>
                      <a:pt x="19050" y="38100"/>
                    </a:cubicBezTo>
                    <a:cubicBezTo>
                      <a:pt x="8572" y="38100"/>
                      <a:pt x="0" y="29528"/>
                      <a:pt x="0" y="19050"/>
                    </a:cubicBezTo>
                    <a:cubicBezTo>
                      <a:pt x="0" y="8573"/>
                      <a:pt x="8572" y="0"/>
                      <a:pt x="19050" y="0"/>
                    </a:cubicBezTo>
                    <a:cubicBezTo>
                      <a:pt x="29528" y="0"/>
                      <a:pt x="38100" y="8573"/>
                      <a:pt x="38100" y="19050"/>
                    </a:cubicBezTo>
                    <a:close/>
                  </a:path>
                </a:pathLst>
              </a:custGeom>
              <a:solidFill>
                <a:srgbClr val="E6EAF0"/>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grpSp>
      <p:sp>
        <p:nvSpPr>
          <p:cNvPr id="1056" name="Google Shape;1056;p33"/>
          <p:cNvSpPr txBox="1"/>
          <p:nvPr>
            <p:ph idx="4" type="subTitle"/>
          </p:nvPr>
        </p:nvSpPr>
        <p:spPr>
          <a:xfrm>
            <a:off x="832850" y="1173200"/>
            <a:ext cx="5116200" cy="373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sz="2000"/>
          </a:p>
          <a:p>
            <a:pPr indent="-381000" lvl="0" marL="457200" rtl="0" algn="l">
              <a:lnSpc>
                <a:spcPct val="115000"/>
              </a:lnSpc>
              <a:spcBef>
                <a:spcPts val="0"/>
              </a:spcBef>
              <a:spcAft>
                <a:spcPts val="0"/>
              </a:spcAft>
              <a:buSzPts val="2400"/>
              <a:buChar char="●"/>
            </a:pPr>
            <a:r>
              <a:rPr lang="en"/>
              <a:t>Domače naloge:</a:t>
            </a:r>
            <a:endParaRPr/>
          </a:p>
          <a:p>
            <a:pPr indent="-342900" lvl="1" marL="1828800" rtl="0" algn="l">
              <a:lnSpc>
                <a:spcPct val="115000"/>
              </a:lnSpc>
              <a:spcBef>
                <a:spcPts val="0"/>
              </a:spcBef>
              <a:spcAft>
                <a:spcPts val="0"/>
              </a:spcAft>
              <a:buSzPts val="1800"/>
              <a:buChar char="○"/>
            </a:pPr>
            <a:r>
              <a:rPr lang="en" sz="1800"/>
              <a:t>Kvizi</a:t>
            </a:r>
            <a:endParaRPr sz="1800"/>
          </a:p>
          <a:p>
            <a:pPr indent="-342900" lvl="1" marL="1828800" rtl="0" algn="l">
              <a:lnSpc>
                <a:spcPct val="115000"/>
              </a:lnSpc>
              <a:spcBef>
                <a:spcPts val="0"/>
              </a:spcBef>
              <a:spcAft>
                <a:spcPts val="0"/>
              </a:spcAft>
              <a:buSzPts val="1800"/>
              <a:buChar char="○"/>
            </a:pPr>
            <a:r>
              <a:rPr lang="en" sz="1800"/>
              <a:t>Programi</a:t>
            </a:r>
            <a:endParaRPr sz="1800"/>
          </a:p>
          <a:p>
            <a:pPr indent="-342900" lvl="1" marL="1828800" rtl="0" algn="l">
              <a:lnSpc>
                <a:spcPct val="115000"/>
              </a:lnSpc>
              <a:spcBef>
                <a:spcPts val="0"/>
              </a:spcBef>
              <a:spcAft>
                <a:spcPts val="0"/>
              </a:spcAft>
              <a:buSzPts val="1800"/>
              <a:buChar char="○"/>
            </a:pPr>
            <a:r>
              <a:rPr lang="en" sz="1800"/>
              <a:t>Seminarske naloge</a:t>
            </a:r>
            <a:endParaRPr sz="1800"/>
          </a:p>
          <a:p>
            <a:pPr indent="-342900" lvl="1" marL="1828800" rtl="0" algn="l">
              <a:lnSpc>
                <a:spcPct val="115000"/>
              </a:lnSpc>
              <a:spcBef>
                <a:spcPts val="0"/>
              </a:spcBef>
              <a:spcAft>
                <a:spcPts val="0"/>
              </a:spcAft>
              <a:buSzPts val="1800"/>
              <a:buChar char="○"/>
            </a:pPr>
            <a:r>
              <a:rPr lang="en" sz="1800"/>
              <a:t>Projekti</a:t>
            </a:r>
            <a:endParaRPr sz="1800"/>
          </a:p>
          <a:p>
            <a:pPr indent="0" lvl="0" marL="1828800" rtl="0" algn="l">
              <a:lnSpc>
                <a:spcPct val="115000"/>
              </a:lnSpc>
              <a:spcBef>
                <a:spcPts val="0"/>
              </a:spcBef>
              <a:spcAft>
                <a:spcPts val="0"/>
              </a:spcAft>
              <a:buNone/>
            </a:pPr>
            <a:r>
              <a:t/>
            </a:r>
            <a:endParaRPr/>
          </a:p>
          <a:p>
            <a:pPr indent="-381000" lvl="0" marL="457200" rtl="0" algn="l">
              <a:lnSpc>
                <a:spcPct val="115000"/>
              </a:lnSpc>
              <a:spcBef>
                <a:spcPts val="0"/>
              </a:spcBef>
              <a:spcAft>
                <a:spcPts val="0"/>
              </a:spcAft>
              <a:buSzPts val="2400"/>
              <a:buChar char="●"/>
            </a:pPr>
            <a:r>
              <a:rPr lang="en"/>
              <a:t>Kolokviji - odvisno od predmeta, ponavadi pogoj za pristop k izpitu</a:t>
            </a:r>
            <a:endParaRPr/>
          </a:p>
          <a:p>
            <a:pPr indent="-381000" lvl="0" marL="457200" rtl="0" algn="l">
              <a:lnSpc>
                <a:spcPct val="115000"/>
              </a:lnSpc>
              <a:spcBef>
                <a:spcPts val="0"/>
              </a:spcBef>
              <a:spcAft>
                <a:spcPts val="0"/>
              </a:spcAft>
              <a:buSzPts val="2400"/>
              <a:buChar char="●"/>
            </a:pPr>
            <a:r>
              <a:rPr lang="en"/>
              <a:t>Izpiti - skoraj pri vseh predmetih pisni izpit</a:t>
            </a:r>
            <a:endParaRPr/>
          </a:p>
          <a:p>
            <a:pPr indent="0" lvl="0" marL="0" rtl="0" algn="l">
              <a:spcBef>
                <a:spcPts val="0"/>
              </a:spcBef>
              <a:spcAft>
                <a:spcPts val="0"/>
              </a:spcAft>
              <a:buNone/>
            </a:pPr>
            <a:r>
              <a:t/>
            </a:r>
            <a:endParaRPr/>
          </a:p>
        </p:txBody>
      </p:sp>
      <p:grpSp>
        <p:nvGrpSpPr>
          <p:cNvPr id="1057" name="Google Shape;1057;p33"/>
          <p:cNvGrpSpPr/>
          <p:nvPr/>
        </p:nvGrpSpPr>
        <p:grpSpPr>
          <a:xfrm>
            <a:off x="6203918" y="2219200"/>
            <a:ext cx="2697323" cy="1984278"/>
            <a:chOff x="2183288" y="3555572"/>
            <a:chExt cx="1136241" cy="835873"/>
          </a:xfrm>
        </p:grpSpPr>
        <p:sp>
          <p:nvSpPr>
            <p:cNvPr id="1058" name="Google Shape;1058;p33"/>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226925" lIns="226925" spcFirstLastPara="1" rIns="226925" wrap="square" tIns="226925">
              <a:noAutofit/>
            </a:bodyPr>
            <a:lstStyle/>
            <a:p>
              <a:pPr indent="0" lvl="0" marL="0" rtl="0" algn="l">
                <a:spcBef>
                  <a:spcPts val="0"/>
                </a:spcBef>
                <a:spcAft>
                  <a:spcPts val="0"/>
                </a:spcAft>
                <a:buNone/>
              </a:pPr>
              <a:r>
                <a:t/>
              </a:r>
              <a:endParaRPr/>
            </a:p>
          </p:txBody>
        </p:sp>
        <p:grpSp>
          <p:nvGrpSpPr>
            <p:cNvPr id="1059" name="Google Shape;1059;p33"/>
            <p:cNvGrpSpPr/>
            <p:nvPr/>
          </p:nvGrpSpPr>
          <p:grpSpPr>
            <a:xfrm>
              <a:off x="2205895" y="3637269"/>
              <a:ext cx="1089848" cy="724993"/>
              <a:chOff x="2205895" y="3637269"/>
              <a:chExt cx="1089848" cy="724993"/>
            </a:xfrm>
          </p:grpSpPr>
          <p:sp>
            <p:nvSpPr>
              <p:cNvPr id="1060" name="Google Shape;1060;p33"/>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226925" lIns="226925" spcFirstLastPara="1" rIns="226925" wrap="square" tIns="226925">
                <a:noAutofit/>
              </a:bodyPr>
              <a:lstStyle/>
              <a:p>
                <a:pPr indent="0" lvl="0" marL="0" rtl="0" algn="l">
                  <a:spcBef>
                    <a:spcPts val="0"/>
                  </a:spcBef>
                  <a:spcAft>
                    <a:spcPts val="0"/>
                  </a:spcAft>
                  <a:buNone/>
                </a:pPr>
                <a:r>
                  <a:t/>
                </a:r>
                <a:endParaRPr/>
              </a:p>
            </p:txBody>
          </p:sp>
          <p:sp>
            <p:nvSpPr>
              <p:cNvPr id="1061" name="Google Shape;1061;p33"/>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226925" lIns="226925" spcFirstLastPara="1" rIns="226925" wrap="square" tIns="226925">
                <a:noAutofit/>
              </a:bodyPr>
              <a:lstStyle/>
              <a:p>
                <a:pPr indent="0" lvl="0" marL="0" rtl="0" algn="l">
                  <a:spcBef>
                    <a:spcPts val="0"/>
                  </a:spcBef>
                  <a:spcAft>
                    <a:spcPts val="0"/>
                  </a:spcAft>
                  <a:buNone/>
                </a:pPr>
                <a:r>
                  <a:t/>
                </a:r>
                <a:endParaRPr/>
              </a:p>
            </p:txBody>
          </p:sp>
          <p:sp>
            <p:nvSpPr>
              <p:cNvPr id="1062" name="Google Shape;1062;p33"/>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226925" lIns="226925" spcFirstLastPara="1" rIns="226925" wrap="square" tIns="226925">
                <a:noAutofit/>
              </a:bodyPr>
              <a:lstStyle/>
              <a:p>
                <a:pPr indent="0" lvl="0" marL="0" rtl="0" algn="l">
                  <a:spcBef>
                    <a:spcPts val="0"/>
                  </a:spcBef>
                  <a:spcAft>
                    <a:spcPts val="0"/>
                  </a:spcAft>
                  <a:buNone/>
                </a:pPr>
                <a:r>
                  <a:t/>
                </a:r>
                <a:endParaRPr/>
              </a:p>
            </p:txBody>
          </p:sp>
          <p:sp>
            <p:nvSpPr>
              <p:cNvPr id="1063" name="Google Shape;1063;p33"/>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226925" lIns="226925" spcFirstLastPara="1" rIns="226925" wrap="square" tIns="226925">
                <a:noAutofit/>
              </a:bodyPr>
              <a:lstStyle/>
              <a:p>
                <a:pPr indent="0" lvl="0" marL="0" rtl="0" algn="l">
                  <a:spcBef>
                    <a:spcPts val="0"/>
                  </a:spcBef>
                  <a:spcAft>
                    <a:spcPts val="0"/>
                  </a:spcAft>
                  <a:buNone/>
                </a:pPr>
                <a:r>
                  <a:t/>
                </a:r>
                <a:endParaRPr/>
              </a:p>
            </p:txBody>
          </p:sp>
          <p:sp>
            <p:nvSpPr>
              <p:cNvPr id="1064" name="Google Shape;1064;p33"/>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226925" lIns="226925" spcFirstLastPara="1" rIns="226925" wrap="square" tIns="226925">
                <a:noAutofit/>
              </a:bodyPr>
              <a:lstStyle/>
              <a:p>
                <a:pPr indent="0" lvl="0" marL="0" rtl="0" algn="l">
                  <a:spcBef>
                    <a:spcPts val="0"/>
                  </a:spcBef>
                  <a:spcAft>
                    <a:spcPts val="0"/>
                  </a:spcAft>
                  <a:buNone/>
                </a:pPr>
                <a:r>
                  <a:t/>
                </a:r>
                <a:endParaRPr/>
              </a:p>
            </p:txBody>
          </p:sp>
          <p:sp>
            <p:nvSpPr>
              <p:cNvPr id="1065" name="Google Shape;1065;p33"/>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226925" lIns="226925" spcFirstLastPara="1" rIns="226925" wrap="square" tIns="226925">
                <a:noAutofit/>
              </a:bodyPr>
              <a:lstStyle/>
              <a:p>
                <a:pPr indent="0" lvl="0" marL="0" rtl="0" algn="l">
                  <a:spcBef>
                    <a:spcPts val="0"/>
                  </a:spcBef>
                  <a:spcAft>
                    <a:spcPts val="0"/>
                  </a:spcAft>
                  <a:buNone/>
                </a:pPr>
                <a:r>
                  <a:t/>
                </a:r>
                <a:endParaRPr/>
              </a:p>
            </p:txBody>
          </p:sp>
        </p:grpSp>
        <p:sp>
          <p:nvSpPr>
            <p:cNvPr id="1066" name="Google Shape;1066;p33"/>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23650">
              <a:solidFill>
                <a:srgbClr val="869FB2"/>
              </a:solidFill>
              <a:prstDash val="solid"/>
              <a:round/>
              <a:headEnd len="sm" w="sm" type="none"/>
              <a:tailEnd len="sm" w="sm" type="none"/>
            </a:ln>
          </p:spPr>
          <p:txBody>
            <a:bodyPr anchorCtr="0" anchor="ctr" bIns="226925" lIns="226925" spcFirstLastPara="1" rIns="226925" wrap="square" tIns="226925">
              <a:noAutofit/>
            </a:bodyPr>
            <a:lstStyle/>
            <a:p>
              <a:pPr indent="0" lvl="0" marL="0" rtl="0" algn="l">
                <a:spcBef>
                  <a:spcPts val="0"/>
                </a:spcBef>
                <a:spcAft>
                  <a:spcPts val="0"/>
                </a:spcAft>
                <a:buNone/>
              </a:pPr>
              <a:r>
                <a:t/>
              </a:r>
              <a:endParaRPr/>
            </a:p>
          </p:txBody>
        </p:sp>
        <p:cxnSp>
          <p:nvCxnSpPr>
            <p:cNvPr id="1067" name="Google Shape;1067;p33"/>
            <p:cNvCxnSpPr/>
            <p:nvPr/>
          </p:nvCxnSpPr>
          <p:spPr>
            <a:xfrm>
              <a:off x="2887992" y="3555572"/>
              <a:ext cx="0" cy="52500"/>
            </a:xfrm>
            <a:prstGeom prst="straightConnector1">
              <a:avLst/>
            </a:prstGeom>
            <a:noFill/>
            <a:ln cap="flat" cmpd="sng" w="23650">
              <a:solidFill>
                <a:srgbClr val="BAC8D3"/>
              </a:solidFill>
              <a:prstDash val="solid"/>
              <a:round/>
              <a:headEnd len="med" w="med" type="diamond"/>
              <a:tailEnd len="med" w="med" type="none"/>
            </a:ln>
          </p:spPr>
        </p:cxnSp>
        <p:grpSp>
          <p:nvGrpSpPr>
            <p:cNvPr id="1068" name="Google Shape;1068;p33"/>
            <p:cNvGrpSpPr/>
            <p:nvPr/>
          </p:nvGrpSpPr>
          <p:grpSpPr>
            <a:xfrm>
              <a:off x="3173850" y="3779426"/>
              <a:ext cx="145679" cy="70048"/>
              <a:chOff x="3173850" y="3779426"/>
              <a:chExt cx="145679" cy="70048"/>
            </a:xfrm>
          </p:grpSpPr>
          <p:cxnSp>
            <p:nvCxnSpPr>
              <p:cNvPr id="1069" name="Google Shape;1069;p33"/>
              <p:cNvCxnSpPr/>
              <p:nvPr/>
            </p:nvCxnSpPr>
            <p:spPr>
              <a:xfrm rot="10800000">
                <a:off x="3173850" y="3817250"/>
                <a:ext cx="94500" cy="0"/>
              </a:xfrm>
              <a:prstGeom prst="straightConnector1">
                <a:avLst/>
              </a:prstGeom>
              <a:noFill/>
              <a:ln cap="flat" cmpd="sng" w="23650">
                <a:solidFill>
                  <a:srgbClr val="BAC8D3"/>
                </a:solidFill>
                <a:prstDash val="solid"/>
                <a:round/>
                <a:headEnd len="med" w="med" type="none"/>
                <a:tailEnd len="med" w="med" type="diamond"/>
              </a:ln>
            </p:spPr>
          </p:cxnSp>
          <p:sp>
            <p:nvSpPr>
              <p:cNvPr id="1070" name="Google Shape;1070;p33"/>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23650">
                <a:solidFill>
                  <a:srgbClr val="869FB2"/>
                </a:solidFill>
                <a:prstDash val="solid"/>
                <a:round/>
                <a:headEnd len="sm" w="sm" type="none"/>
                <a:tailEnd len="sm" w="sm" type="none"/>
              </a:ln>
            </p:spPr>
            <p:txBody>
              <a:bodyPr anchorCtr="0" anchor="ctr" bIns="226925" lIns="226925" spcFirstLastPara="1" rIns="226925" wrap="square" tIns="226925">
                <a:noAutofit/>
              </a:bodyPr>
              <a:lstStyle/>
              <a:p>
                <a:pPr indent="0" lvl="0" marL="0" rtl="0" algn="l">
                  <a:spcBef>
                    <a:spcPts val="0"/>
                  </a:spcBef>
                  <a:spcAft>
                    <a:spcPts val="0"/>
                  </a:spcAft>
                  <a:buNone/>
                </a:pPr>
                <a:r>
                  <a:t/>
                </a:r>
                <a:endParaRPr/>
              </a:p>
            </p:txBody>
          </p:sp>
        </p:grpSp>
        <p:grpSp>
          <p:nvGrpSpPr>
            <p:cNvPr id="1071" name="Google Shape;1071;p33"/>
            <p:cNvGrpSpPr/>
            <p:nvPr/>
          </p:nvGrpSpPr>
          <p:grpSpPr>
            <a:xfrm>
              <a:off x="2183288" y="4139483"/>
              <a:ext cx="145133" cy="70048"/>
              <a:chOff x="2183288" y="4139483"/>
              <a:chExt cx="145133" cy="70048"/>
            </a:xfrm>
          </p:grpSpPr>
          <p:cxnSp>
            <p:nvCxnSpPr>
              <p:cNvPr id="1072" name="Google Shape;1072;p33"/>
              <p:cNvCxnSpPr/>
              <p:nvPr/>
            </p:nvCxnSpPr>
            <p:spPr>
              <a:xfrm rot="10800000">
                <a:off x="2239021" y="4174494"/>
                <a:ext cx="89400" cy="0"/>
              </a:xfrm>
              <a:prstGeom prst="straightConnector1">
                <a:avLst/>
              </a:prstGeom>
              <a:noFill/>
              <a:ln cap="flat" cmpd="sng" w="23650">
                <a:solidFill>
                  <a:srgbClr val="BAC8D3"/>
                </a:solidFill>
                <a:prstDash val="solid"/>
                <a:round/>
                <a:headEnd len="med" w="med" type="diamond"/>
                <a:tailEnd len="med" w="med" type="none"/>
              </a:ln>
            </p:spPr>
          </p:cxnSp>
          <p:sp>
            <p:nvSpPr>
              <p:cNvPr id="1073" name="Google Shape;1073;p33"/>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23650">
                <a:solidFill>
                  <a:srgbClr val="869FB2"/>
                </a:solidFill>
                <a:prstDash val="solid"/>
                <a:round/>
                <a:headEnd len="sm" w="sm" type="none"/>
                <a:tailEnd len="sm" w="sm" type="none"/>
              </a:ln>
            </p:spPr>
            <p:txBody>
              <a:bodyPr anchorCtr="0" anchor="ctr" bIns="226925" lIns="226925" spcFirstLastPara="1" rIns="226925" wrap="square" tIns="226925">
                <a:noAutofit/>
              </a:bodyPr>
              <a:lstStyle/>
              <a:p>
                <a:pPr indent="0" lvl="0" marL="0" rtl="0" algn="l">
                  <a:spcBef>
                    <a:spcPts val="0"/>
                  </a:spcBef>
                  <a:spcAft>
                    <a:spcPts val="0"/>
                  </a:spcAft>
                  <a:buNone/>
                </a:pPr>
                <a:r>
                  <a:t/>
                </a:r>
                <a:endParaRPr/>
              </a:p>
            </p:txBody>
          </p:sp>
        </p:grpSp>
        <p:sp>
          <p:nvSpPr>
            <p:cNvPr id="1074" name="Google Shape;1074;p33"/>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23650">
              <a:solidFill>
                <a:srgbClr val="869FB2"/>
              </a:solidFill>
              <a:prstDash val="solid"/>
              <a:round/>
              <a:headEnd len="sm" w="sm" type="none"/>
              <a:tailEnd len="sm" w="sm" type="none"/>
            </a:ln>
          </p:spPr>
          <p:txBody>
            <a:bodyPr anchorCtr="0" anchor="ctr" bIns="226925" lIns="226925" spcFirstLastPara="1" rIns="226925" wrap="square" tIns="226925">
              <a:noAutofit/>
            </a:bodyPr>
            <a:lstStyle/>
            <a:p>
              <a:pPr indent="0" lvl="0" marL="0" rtl="0" algn="l">
                <a:spcBef>
                  <a:spcPts val="0"/>
                </a:spcBef>
                <a:spcAft>
                  <a:spcPts val="0"/>
                </a:spcAft>
                <a:buNone/>
              </a:pPr>
              <a:r>
                <a:t/>
              </a:r>
              <a:endParaRPr/>
            </a:p>
          </p:txBody>
        </p:sp>
        <p:cxnSp>
          <p:nvCxnSpPr>
            <p:cNvPr id="1075" name="Google Shape;1075;p33"/>
            <p:cNvCxnSpPr/>
            <p:nvPr/>
          </p:nvCxnSpPr>
          <p:spPr>
            <a:xfrm>
              <a:off x="2455973" y="3911736"/>
              <a:ext cx="0" cy="52500"/>
            </a:xfrm>
            <a:prstGeom prst="straightConnector1">
              <a:avLst/>
            </a:prstGeom>
            <a:noFill/>
            <a:ln cap="flat" cmpd="sng" w="23650">
              <a:solidFill>
                <a:srgbClr val="BAC8D3"/>
              </a:solidFill>
              <a:prstDash val="solid"/>
              <a:round/>
              <a:headEnd len="med" w="med" type="diamond"/>
              <a:tailEnd len="med" w="med" type="none"/>
            </a:ln>
          </p:spPr>
        </p:cxnSp>
        <p:grpSp>
          <p:nvGrpSpPr>
            <p:cNvPr id="1076" name="Google Shape;1076;p33"/>
            <p:cNvGrpSpPr/>
            <p:nvPr/>
          </p:nvGrpSpPr>
          <p:grpSpPr>
            <a:xfrm>
              <a:off x="2943836" y="4268886"/>
              <a:ext cx="60717" cy="122559"/>
              <a:chOff x="2943836" y="4268886"/>
              <a:chExt cx="60717" cy="122559"/>
            </a:xfrm>
          </p:grpSpPr>
          <p:sp>
            <p:nvSpPr>
              <p:cNvPr id="1077" name="Google Shape;1077;p33"/>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23650">
                <a:solidFill>
                  <a:srgbClr val="869FB2"/>
                </a:solidFill>
                <a:prstDash val="solid"/>
                <a:round/>
                <a:headEnd len="sm" w="sm" type="none"/>
                <a:tailEnd len="sm" w="sm" type="none"/>
              </a:ln>
            </p:spPr>
            <p:txBody>
              <a:bodyPr anchorCtr="0" anchor="ctr" bIns="226925" lIns="226925" spcFirstLastPara="1" rIns="226925" wrap="square" tIns="226925">
                <a:noAutofit/>
              </a:bodyPr>
              <a:lstStyle/>
              <a:p>
                <a:pPr indent="0" lvl="0" marL="0" rtl="0" algn="l">
                  <a:spcBef>
                    <a:spcPts val="0"/>
                  </a:spcBef>
                  <a:spcAft>
                    <a:spcPts val="0"/>
                  </a:spcAft>
                  <a:buNone/>
                </a:pPr>
                <a:r>
                  <a:t/>
                </a:r>
                <a:endParaRPr/>
              </a:p>
            </p:txBody>
          </p:sp>
          <p:cxnSp>
            <p:nvCxnSpPr>
              <p:cNvPr id="1078" name="Google Shape;1078;p33"/>
              <p:cNvCxnSpPr/>
              <p:nvPr/>
            </p:nvCxnSpPr>
            <p:spPr>
              <a:xfrm>
                <a:off x="2974204" y="4268886"/>
                <a:ext cx="0" cy="52500"/>
              </a:xfrm>
              <a:prstGeom prst="straightConnector1">
                <a:avLst/>
              </a:prstGeom>
              <a:noFill/>
              <a:ln cap="flat" cmpd="sng" w="23650">
                <a:solidFill>
                  <a:srgbClr val="BAC8D3"/>
                </a:solidFill>
                <a:prstDash val="solid"/>
                <a:round/>
                <a:headEnd len="med" w="med" type="diamond"/>
                <a:tailEnd len="med" w="med" type="none"/>
              </a:ln>
            </p:spPr>
          </p:cxnSp>
        </p:gr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2" name="Shape 1082"/>
        <p:cNvGrpSpPr/>
        <p:nvPr/>
      </p:nvGrpSpPr>
      <p:grpSpPr>
        <a:xfrm>
          <a:off x="0" y="0"/>
          <a:ext cx="0" cy="0"/>
          <a:chOff x="0" y="0"/>
          <a:chExt cx="0" cy="0"/>
        </a:xfrm>
      </p:grpSpPr>
      <p:sp>
        <p:nvSpPr>
          <p:cNvPr id="1083" name="Google Shape;1083;p3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Izpitna obdobja</a:t>
            </a:r>
            <a:endParaRPr/>
          </a:p>
        </p:txBody>
      </p:sp>
      <p:sp>
        <p:nvSpPr>
          <p:cNvPr id="1084" name="Google Shape;1084;p34"/>
          <p:cNvSpPr txBox="1"/>
          <p:nvPr>
            <p:ph idx="4" type="subTitle"/>
          </p:nvPr>
        </p:nvSpPr>
        <p:spPr>
          <a:xfrm>
            <a:off x="937625" y="1620001"/>
            <a:ext cx="21753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Kdaj?</a:t>
            </a:r>
            <a:endParaRPr/>
          </a:p>
        </p:txBody>
      </p:sp>
      <p:sp>
        <p:nvSpPr>
          <p:cNvPr id="1085" name="Google Shape;1085;p34"/>
          <p:cNvSpPr txBox="1"/>
          <p:nvPr>
            <p:ph idx="5" type="subTitle"/>
          </p:nvPr>
        </p:nvSpPr>
        <p:spPr>
          <a:xfrm>
            <a:off x="3484350" y="1620001"/>
            <a:ext cx="21753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Št. rokov</a:t>
            </a:r>
            <a:endParaRPr/>
          </a:p>
        </p:txBody>
      </p:sp>
      <p:sp>
        <p:nvSpPr>
          <p:cNvPr id="1086" name="Google Shape;1086;p34"/>
          <p:cNvSpPr txBox="1"/>
          <p:nvPr>
            <p:ph idx="1" type="subTitle"/>
          </p:nvPr>
        </p:nvSpPr>
        <p:spPr>
          <a:xfrm>
            <a:off x="937625" y="2338948"/>
            <a:ext cx="2175300" cy="1501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Char char="●"/>
            </a:pPr>
            <a:r>
              <a:rPr lang="en"/>
              <a:t>Konec zimskega semestra</a:t>
            </a:r>
            <a:endParaRPr/>
          </a:p>
          <a:p>
            <a:pPr indent="-304800" lvl="0" marL="457200" rtl="0" algn="l">
              <a:lnSpc>
                <a:spcPct val="115000"/>
              </a:lnSpc>
              <a:spcBef>
                <a:spcPts val="0"/>
              </a:spcBef>
              <a:spcAft>
                <a:spcPts val="0"/>
              </a:spcAft>
              <a:buSzPts val="1200"/>
              <a:buChar char="●"/>
            </a:pPr>
            <a:r>
              <a:rPr lang="en"/>
              <a:t>Konec letnega semestra</a:t>
            </a:r>
            <a:endParaRPr/>
          </a:p>
          <a:p>
            <a:pPr indent="-304800" lvl="0" marL="457200" rtl="0" algn="l">
              <a:lnSpc>
                <a:spcPct val="115000"/>
              </a:lnSpc>
              <a:spcBef>
                <a:spcPts val="0"/>
              </a:spcBef>
              <a:spcAft>
                <a:spcPts val="0"/>
              </a:spcAft>
              <a:buSzPts val="1200"/>
              <a:buChar char="●"/>
            </a:pPr>
            <a:r>
              <a:rPr lang="en"/>
              <a:t>Konec avgusta/začetek septembra</a:t>
            </a:r>
            <a:endParaRPr/>
          </a:p>
        </p:txBody>
      </p:sp>
      <p:sp>
        <p:nvSpPr>
          <p:cNvPr id="1087" name="Google Shape;1087;p34"/>
          <p:cNvSpPr txBox="1"/>
          <p:nvPr>
            <p:ph idx="2" type="subTitle"/>
          </p:nvPr>
        </p:nvSpPr>
        <p:spPr>
          <a:xfrm>
            <a:off x="3484347" y="2338948"/>
            <a:ext cx="2175300" cy="1501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Char char="●"/>
            </a:pPr>
            <a:r>
              <a:rPr lang="en"/>
              <a:t>3 roki na leto za vsak predmet</a:t>
            </a:r>
            <a:endParaRPr/>
          </a:p>
          <a:p>
            <a:pPr indent="-304800" lvl="0" marL="457200" rtl="0" algn="l">
              <a:lnSpc>
                <a:spcPct val="115000"/>
              </a:lnSpc>
              <a:spcBef>
                <a:spcPts val="0"/>
              </a:spcBef>
              <a:spcAft>
                <a:spcPts val="0"/>
              </a:spcAft>
              <a:buSzPts val="1200"/>
              <a:buChar char="●"/>
            </a:pPr>
            <a:r>
              <a:rPr lang="en"/>
              <a:t>2 roka v semestru ko poteka predmet, prijaviš se lahko na oba</a:t>
            </a:r>
            <a:endParaRPr/>
          </a:p>
          <a:p>
            <a:pPr indent="-304800" lvl="0" marL="457200" rtl="0" algn="l">
              <a:lnSpc>
                <a:spcPct val="115000"/>
              </a:lnSpc>
              <a:spcBef>
                <a:spcPts val="0"/>
              </a:spcBef>
              <a:spcAft>
                <a:spcPts val="0"/>
              </a:spcAft>
              <a:buSzPts val="1200"/>
              <a:buChar char="●"/>
            </a:pPr>
            <a:r>
              <a:rPr lang="en"/>
              <a:t> 1 rok v avgustu/septembru</a:t>
            </a:r>
            <a:endParaRPr/>
          </a:p>
        </p:txBody>
      </p:sp>
      <p:sp>
        <p:nvSpPr>
          <p:cNvPr id="1088" name="Google Shape;1088;p34"/>
          <p:cNvSpPr txBox="1"/>
          <p:nvPr>
            <p:ph idx="3" type="subTitle"/>
          </p:nvPr>
        </p:nvSpPr>
        <p:spPr>
          <a:xfrm>
            <a:off x="6031075" y="2338950"/>
            <a:ext cx="2175300" cy="24471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Char char="●"/>
            </a:pPr>
            <a:r>
              <a:rPr lang="en"/>
              <a:t>Želja: čim prej narediti vse izpite = frej poletje</a:t>
            </a:r>
            <a:endParaRPr/>
          </a:p>
          <a:p>
            <a:pPr indent="-304800" lvl="0" marL="457200" rtl="0" algn="l">
              <a:lnSpc>
                <a:spcPct val="115000"/>
              </a:lnSpc>
              <a:spcBef>
                <a:spcPts val="0"/>
              </a:spcBef>
              <a:spcAft>
                <a:spcPts val="0"/>
              </a:spcAft>
              <a:buSzPts val="1200"/>
              <a:buChar char="●"/>
            </a:pPr>
            <a:r>
              <a:rPr lang="en"/>
              <a:t>Kolokviji so pomembni -&gt; vsaj delno si sprostiš izpitno obdobje</a:t>
            </a:r>
            <a:endParaRPr/>
          </a:p>
          <a:p>
            <a:pPr indent="-304800" lvl="0" marL="457200" rtl="0" algn="l">
              <a:lnSpc>
                <a:spcPct val="115000"/>
              </a:lnSpc>
              <a:spcBef>
                <a:spcPts val="0"/>
              </a:spcBef>
              <a:spcAft>
                <a:spcPts val="0"/>
              </a:spcAft>
              <a:buSzPts val="1200"/>
              <a:buChar char="●"/>
            </a:pPr>
            <a:r>
              <a:rPr lang="en"/>
              <a:t>2 roka : vsi izpiti v tednu in pol/dveh tednih</a:t>
            </a:r>
            <a:endParaRPr/>
          </a:p>
          <a:p>
            <a:pPr indent="-304800" lvl="0" marL="457200" rtl="0" algn="l">
              <a:lnSpc>
                <a:spcPct val="115000"/>
              </a:lnSpc>
              <a:spcBef>
                <a:spcPts val="0"/>
              </a:spcBef>
              <a:spcAft>
                <a:spcPts val="0"/>
              </a:spcAft>
              <a:buSzPts val="1200"/>
              <a:buChar char="●"/>
            </a:pPr>
            <a:r>
              <a:rPr lang="en"/>
              <a:t>Različne strategije, prijava na vse prve roke</a:t>
            </a:r>
            <a:endParaRPr/>
          </a:p>
        </p:txBody>
      </p:sp>
      <p:sp>
        <p:nvSpPr>
          <p:cNvPr id="1089" name="Google Shape;1089;p34"/>
          <p:cNvSpPr txBox="1"/>
          <p:nvPr>
            <p:ph idx="6" type="subTitle"/>
          </p:nvPr>
        </p:nvSpPr>
        <p:spPr>
          <a:xfrm>
            <a:off x="6031075" y="1620001"/>
            <a:ext cx="2175300" cy="558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Realnost</a:t>
            </a:r>
            <a:endParaRPr/>
          </a:p>
        </p:txBody>
      </p:sp>
      <p:grpSp>
        <p:nvGrpSpPr>
          <p:cNvPr id="1090" name="Google Shape;1090;p34"/>
          <p:cNvGrpSpPr/>
          <p:nvPr/>
        </p:nvGrpSpPr>
        <p:grpSpPr>
          <a:xfrm>
            <a:off x="4526330" y="287550"/>
            <a:ext cx="2575024" cy="1297330"/>
            <a:chOff x="3967651" y="3645904"/>
            <a:chExt cx="1479304" cy="745292"/>
          </a:xfrm>
        </p:grpSpPr>
        <p:grpSp>
          <p:nvGrpSpPr>
            <p:cNvPr id="1091" name="Google Shape;1091;p34"/>
            <p:cNvGrpSpPr/>
            <p:nvPr/>
          </p:nvGrpSpPr>
          <p:grpSpPr>
            <a:xfrm>
              <a:off x="3967651" y="4009026"/>
              <a:ext cx="1479304" cy="382170"/>
              <a:chOff x="3967651" y="4009026"/>
              <a:chExt cx="1479304" cy="382170"/>
            </a:xfrm>
          </p:grpSpPr>
          <p:grpSp>
            <p:nvGrpSpPr>
              <p:cNvPr id="1092" name="Google Shape;1092;p34"/>
              <p:cNvGrpSpPr/>
              <p:nvPr/>
            </p:nvGrpSpPr>
            <p:grpSpPr>
              <a:xfrm>
                <a:off x="4892216" y="4195630"/>
                <a:ext cx="554739" cy="195566"/>
                <a:chOff x="3604375" y="4892160"/>
                <a:chExt cx="1651500" cy="582215"/>
              </a:xfrm>
            </p:grpSpPr>
            <p:sp>
              <p:nvSpPr>
                <p:cNvPr id="1093" name="Google Shape;1093;p34"/>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185625" lIns="185625" spcFirstLastPara="1" rIns="185625" wrap="square" tIns="185625">
                  <a:noAutofit/>
                </a:bodyPr>
                <a:lstStyle/>
                <a:p>
                  <a:pPr indent="0" lvl="0" marL="0" rtl="0" algn="l">
                    <a:spcBef>
                      <a:spcPts val="0"/>
                    </a:spcBef>
                    <a:spcAft>
                      <a:spcPts val="0"/>
                    </a:spcAft>
                    <a:buNone/>
                  </a:pPr>
                  <a:r>
                    <a:t/>
                  </a:r>
                  <a:endParaRPr/>
                </a:p>
              </p:txBody>
            </p:sp>
            <p:sp>
              <p:nvSpPr>
                <p:cNvPr id="1094" name="Google Shape;1094;p34"/>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185625" lIns="185625" spcFirstLastPara="1" rIns="185625" wrap="square" tIns="185625">
                  <a:noAutofit/>
                </a:bodyPr>
                <a:lstStyle/>
                <a:p>
                  <a:pPr indent="0" lvl="0" marL="0" rtl="0" algn="l">
                    <a:spcBef>
                      <a:spcPts val="0"/>
                    </a:spcBef>
                    <a:spcAft>
                      <a:spcPts val="0"/>
                    </a:spcAft>
                    <a:buNone/>
                  </a:pPr>
                  <a:r>
                    <a:t/>
                  </a:r>
                  <a:endParaRPr/>
                </a:p>
              </p:txBody>
            </p:sp>
          </p:grpSp>
          <p:grpSp>
            <p:nvGrpSpPr>
              <p:cNvPr id="1095" name="Google Shape;1095;p34"/>
              <p:cNvGrpSpPr/>
              <p:nvPr/>
            </p:nvGrpSpPr>
            <p:grpSpPr>
              <a:xfrm>
                <a:off x="3967651" y="4146303"/>
                <a:ext cx="579402" cy="244893"/>
                <a:chOff x="851875" y="4745310"/>
                <a:chExt cx="1724925" cy="729065"/>
              </a:xfrm>
            </p:grpSpPr>
            <p:sp>
              <p:nvSpPr>
                <p:cNvPr id="1096" name="Google Shape;1096;p34"/>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185625" lIns="185625" spcFirstLastPara="1" rIns="185625" wrap="square" tIns="185625">
                  <a:noAutofit/>
                </a:bodyPr>
                <a:lstStyle/>
                <a:p>
                  <a:pPr indent="0" lvl="0" marL="0" rtl="0" algn="l">
                    <a:spcBef>
                      <a:spcPts val="0"/>
                    </a:spcBef>
                    <a:spcAft>
                      <a:spcPts val="0"/>
                    </a:spcAft>
                    <a:buNone/>
                  </a:pPr>
                  <a:r>
                    <a:t/>
                  </a:r>
                  <a:endParaRPr/>
                </a:p>
              </p:txBody>
            </p:sp>
            <p:sp>
              <p:nvSpPr>
                <p:cNvPr id="1097" name="Google Shape;1097;p34"/>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185625" lIns="185625" spcFirstLastPara="1" rIns="185625" wrap="square" tIns="185625">
                  <a:noAutofit/>
                </a:bodyPr>
                <a:lstStyle/>
                <a:p>
                  <a:pPr indent="0" lvl="0" marL="0" rtl="0" algn="l">
                    <a:spcBef>
                      <a:spcPts val="0"/>
                    </a:spcBef>
                    <a:spcAft>
                      <a:spcPts val="0"/>
                    </a:spcAft>
                    <a:buNone/>
                  </a:pPr>
                  <a:r>
                    <a:t/>
                  </a:r>
                  <a:endParaRPr/>
                </a:p>
              </p:txBody>
            </p:sp>
          </p:grpSp>
          <p:grpSp>
            <p:nvGrpSpPr>
              <p:cNvPr id="1098" name="Google Shape;1098;p34"/>
              <p:cNvGrpSpPr/>
              <p:nvPr/>
            </p:nvGrpSpPr>
            <p:grpSpPr>
              <a:xfrm>
                <a:off x="4460753" y="4009026"/>
                <a:ext cx="493110" cy="382170"/>
                <a:chOff x="2319875" y="4336625"/>
                <a:chExt cx="1468025" cy="1137750"/>
              </a:xfrm>
            </p:grpSpPr>
            <p:sp>
              <p:nvSpPr>
                <p:cNvPr id="1099" name="Google Shape;1099;p34"/>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185625" lIns="185625" spcFirstLastPara="1" rIns="185625" wrap="square" tIns="185625">
                  <a:noAutofit/>
                </a:bodyPr>
                <a:lstStyle/>
                <a:p>
                  <a:pPr indent="0" lvl="0" marL="0" rtl="0" algn="l">
                    <a:spcBef>
                      <a:spcPts val="0"/>
                    </a:spcBef>
                    <a:spcAft>
                      <a:spcPts val="0"/>
                    </a:spcAft>
                    <a:buNone/>
                  </a:pPr>
                  <a:r>
                    <a:t/>
                  </a:r>
                  <a:endParaRPr/>
                </a:p>
              </p:txBody>
            </p:sp>
            <p:sp>
              <p:nvSpPr>
                <p:cNvPr id="1100" name="Google Shape;1100;p34"/>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185625" lIns="185625" spcFirstLastPara="1" rIns="185625" wrap="square" tIns="185625">
                  <a:noAutofit/>
                </a:bodyPr>
                <a:lstStyle/>
                <a:p>
                  <a:pPr indent="0" lvl="0" marL="0" rtl="0" algn="l">
                    <a:spcBef>
                      <a:spcPts val="0"/>
                    </a:spcBef>
                    <a:spcAft>
                      <a:spcPts val="0"/>
                    </a:spcAft>
                    <a:buNone/>
                  </a:pPr>
                  <a:r>
                    <a:t/>
                  </a:r>
                  <a:endParaRPr/>
                </a:p>
              </p:txBody>
            </p:sp>
          </p:grpSp>
        </p:grpSp>
        <p:grpSp>
          <p:nvGrpSpPr>
            <p:cNvPr id="1101" name="Google Shape;1101;p34"/>
            <p:cNvGrpSpPr/>
            <p:nvPr/>
          </p:nvGrpSpPr>
          <p:grpSpPr>
            <a:xfrm>
              <a:off x="4479443" y="3645904"/>
              <a:ext cx="455965" cy="388789"/>
              <a:chOff x="2957425" y="238100"/>
              <a:chExt cx="1910200" cy="1628775"/>
            </a:xfrm>
          </p:grpSpPr>
          <p:sp>
            <p:nvSpPr>
              <p:cNvPr id="1102" name="Google Shape;1102;p34"/>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185625" lIns="185625" spcFirstLastPara="1" rIns="185625" wrap="square" tIns="185625">
                <a:noAutofit/>
              </a:bodyPr>
              <a:lstStyle/>
              <a:p>
                <a:pPr indent="0" lvl="0" marL="0" rtl="0" algn="l">
                  <a:spcBef>
                    <a:spcPts val="0"/>
                  </a:spcBef>
                  <a:spcAft>
                    <a:spcPts val="0"/>
                  </a:spcAft>
                  <a:buNone/>
                </a:pPr>
                <a:r>
                  <a:t/>
                </a:r>
                <a:endParaRPr/>
              </a:p>
            </p:txBody>
          </p:sp>
          <p:sp>
            <p:nvSpPr>
              <p:cNvPr id="1103" name="Google Shape;1103;p34"/>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185625" lIns="185625" spcFirstLastPara="1" rIns="185625" wrap="square" tIns="185625">
                <a:noAutofit/>
              </a:bodyPr>
              <a:lstStyle/>
              <a:p>
                <a:pPr indent="0" lvl="0" marL="0" rtl="0" algn="l">
                  <a:spcBef>
                    <a:spcPts val="0"/>
                  </a:spcBef>
                  <a:spcAft>
                    <a:spcPts val="0"/>
                  </a:spcAft>
                  <a:buNone/>
                </a:pPr>
                <a:r>
                  <a:t/>
                </a:r>
                <a:endParaRPr/>
              </a:p>
            </p:txBody>
          </p:sp>
          <p:sp>
            <p:nvSpPr>
              <p:cNvPr id="1104" name="Google Shape;1104;p34"/>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185625" lIns="185625" spcFirstLastPara="1" rIns="185625" wrap="square" tIns="185625">
                <a:noAutofit/>
              </a:bodyPr>
              <a:lstStyle/>
              <a:p>
                <a:pPr indent="0" lvl="0" marL="0" rtl="0" algn="l">
                  <a:spcBef>
                    <a:spcPts val="0"/>
                  </a:spcBef>
                  <a:spcAft>
                    <a:spcPts val="0"/>
                  </a:spcAft>
                  <a:buNone/>
                </a:pPr>
                <a:r>
                  <a:t/>
                </a:r>
                <a:endParaRPr/>
              </a:p>
            </p:txBody>
          </p:sp>
          <p:sp>
            <p:nvSpPr>
              <p:cNvPr id="1105" name="Google Shape;1105;p34"/>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185625" lIns="185625" spcFirstLastPara="1" rIns="185625" wrap="square" tIns="185625">
                <a:noAutofit/>
              </a:bodyPr>
              <a:lstStyle/>
              <a:p>
                <a:pPr indent="0" lvl="0" marL="0" rtl="0" algn="l">
                  <a:spcBef>
                    <a:spcPts val="0"/>
                  </a:spcBef>
                  <a:spcAft>
                    <a:spcPts val="0"/>
                  </a:spcAft>
                  <a:buNone/>
                </a:pPr>
                <a:r>
                  <a:t/>
                </a:r>
                <a:endParaRPr/>
              </a:p>
            </p:txBody>
          </p:sp>
          <p:sp>
            <p:nvSpPr>
              <p:cNvPr id="1106" name="Google Shape;1106;p34"/>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185625" lIns="185625" spcFirstLastPara="1" rIns="185625" wrap="square" tIns="185625">
                <a:noAutofit/>
              </a:bodyPr>
              <a:lstStyle/>
              <a:p>
                <a:pPr indent="0" lvl="0" marL="0" rtl="0" algn="l">
                  <a:spcBef>
                    <a:spcPts val="0"/>
                  </a:spcBef>
                  <a:spcAft>
                    <a:spcPts val="0"/>
                  </a:spcAft>
                  <a:buNone/>
                </a:pPr>
                <a:r>
                  <a:t/>
                </a:r>
                <a:endParaRPr/>
              </a:p>
            </p:txBody>
          </p:sp>
          <p:sp>
            <p:nvSpPr>
              <p:cNvPr id="1107" name="Google Shape;1107;p34"/>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185625" lIns="185625" spcFirstLastPara="1" rIns="185625" wrap="square" tIns="185625">
                <a:noAutofit/>
              </a:bodyPr>
              <a:lstStyle/>
              <a:p>
                <a:pPr indent="0" lvl="0" marL="0" rtl="0" algn="l">
                  <a:spcBef>
                    <a:spcPts val="0"/>
                  </a:spcBef>
                  <a:spcAft>
                    <a:spcPts val="0"/>
                  </a:spcAft>
                  <a:buNone/>
                </a:pPr>
                <a:r>
                  <a:t/>
                </a:r>
                <a:endParaRPr/>
              </a:p>
            </p:txBody>
          </p:sp>
          <p:sp>
            <p:nvSpPr>
              <p:cNvPr id="1108" name="Google Shape;1108;p34"/>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185625" lIns="185625" spcFirstLastPara="1" rIns="185625" wrap="square" tIns="185625">
                <a:noAutofit/>
              </a:bodyPr>
              <a:lstStyle/>
              <a:p>
                <a:pPr indent="0" lvl="0" marL="0" rtl="0" algn="l">
                  <a:spcBef>
                    <a:spcPts val="0"/>
                  </a:spcBef>
                  <a:spcAft>
                    <a:spcPts val="0"/>
                  </a:spcAft>
                  <a:buNone/>
                </a:pPr>
                <a:r>
                  <a:t/>
                </a:r>
                <a:endParaRPr/>
              </a:p>
            </p:txBody>
          </p:sp>
          <p:sp>
            <p:nvSpPr>
              <p:cNvPr id="1109" name="Google Shape;1109;p34"/>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185625" lIns="185625" spcFirstLastPara="1" rIns="185625" wrap="square" tIns="185625">
                <a:noAutofit/>
              </a:bodyPr>
              <a:lstStyle/>
              <a:p>
                <a:pPr indent="0" lvl="0" marL="0" rtl="0" algn="l">
                  <a:spcBef>
                    <a:spcPts val="0"/>
                  </a:spcBef>
                  <a:spcAft>
                    <a:spcPts val="0"/>
                  </a:spcAft>
                  <a:buNone/>
                </a:pPr>
                <a:r>
                  <a:t/>
                </a:r>
                <a:endParaRPr/>
              </a:p>
            </p:txBody>
          </p:sp>
          <p:sp>
            <p:nvSpPr>
              <p:cNvPr id="1110" name="Google Shape;1110;p34"/>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185625" lIns="185625" spcFirstLastPara="1" rIns="185625" wrap="square" tIns="185625">
                <a:noAutofit/>
              </a:bodyPr>
              <a:lstStyle/>
              <a:p>
                <a:pPr indent="0" lvl="0" marL="0" rtl="0" algn="l">
                  <a:spcBef>
                    <a:spcPts val="0"/>
                  </a:spcBef>
                  <a:spcAft>
                    <a:spcPts val="0"/>
                  </a:spcAft>
                  <a:buNone/>
                </a:pPr>
                <a:r>
                  <a:t/>
                </a:r>
                <a:endParaRPr/>
              </a:p>
            </p:txBody>
          </p:sp>
          <p:sp>
            <p:nvSpPr>
              <p:cNvPr id="1111" name="Google Shape;1111;p34"/>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185625" lIns="185625" spcFirstLastPara="1" rIns="185625" wrap="square" tIns="185625">
                <a:noAutofit/>
              </a:bodyPr>
              <a:lstStyle/>
              <a:p>
                <a:pPr indent="0" lvl="0" marL="0" rtl="0" algn="l">
                  <a:spcBef>
                    <a:spcPts val="0"/>
                  </a:spcBef>
                  <a:spcAft>
                    <a:spcPts val="0"/>
                  </a:spcAft>
                  <a:buNone/>
                </a:pPr>
                <a:r>
                  <a:t/>
                </a:r>
                <a:endParaRPr/>
              </a:p>
            </p:txBody>
          </p:sp>
        </p:gr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5" name="Shape 1115"/>
        <p:cNvGrpSpPr/>
        <p:nvPr/>
      </p:nvGrpSpPr>
      <p:grpSpPr>
        <a:xfrm>
          <a:off x="0" y="0"/>
          <a:ext cx="0" cy="0"/>
          <a:chOff x="0" y="0"/>
          <a:chExt cx="0" cy="0"/>
        </a:xfrm>
      </p:grpSpPr>
      <p:sp>
        <p:nvSpPr>
          <p:cNvPr id="1116" name="Google Shape;1116;p35"/>
          <p:cNvSpPr txBox="1"/>
          <p:nvPr>
            <p:ph idx="6" type="subTitle"/>
          </p:nvPr>
        </p:nvSpPr>
        <p:spPr>
          <a:xfrm>
            <a:off x="1253225" y="2975575"/>
            <a:ext cx="2811000" cy="69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Zaposljivost po študiju</a:t>
            </a:r>
            <a:endParaRPr/>
          </a:p>
        </p:txBody>
      </p:sp>
      <p:sp>
        <p:nvSpPr>
          <p:cNvPr id="1117" name="Google Shape;1117;p3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Splošno</a:t>
            </a:r>
            <a:endParaRPr/>
          </a:p>
        </p:txBody>
      </p:sp>
      <p:sp>
        <p:nvSpPr>
          <p:cNvPr id="1118" name="Google Shape;1118;p35"/>
          <p:cNvSpPr txBox="1"/>
          <p:nvPr>
            <p:ph idx="1" type="subTitle"/>
          </p:nvPr>
        </p:nvSpPr>
        <p:spPr>
          <a:xfrm>
            <a:off x="1253225" y="2052450"/>
            <a:ext cx="2811000" cy="10386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Char char="●"/>
            </a:pPr>
            <a:r>
              <a:rPr lang="en"/>
              <a:t>Organizirani dogodki</a:t>
            </a:r>
            <a:endParaRPr/>
          </a:p>
          <a:p>
            <a:pPr indent="-304800" lvl="0" marL="457200" rtl="0" algn="l">
              <a:lnSpc>
                <a:spcPct val="115000"/>
              </a:lnSpc>
              <a:spcBef>
                <a:spcPts val="0"/>
              </a:spcBef>
              <a:spcAft>
                <a:spcPts val="0"/>
              </a:spcAft>
              <a:buSzPts val="1200"/>
              <a:buChar char="●"/>
            </a:pPr>
            <a:r>
              <a:rPr lang="en"/>
              <a:t>Šport</a:t>
            </a:r>
            <a:endParaRPr/>
          </a:p>
          <a:p>
            <a:pPr indent="-304800" lvl="0" marL="457200" rtl="0" algn="l">
              <a:lnSpc>
                <a:spcPct val="115000"/>
              </a:lnSpc>
              <a:spcBef>
                <a:spcPts val="0"/>
              </a:spcBef>
              <a:spcAft>
                <a:spcPts val="0"/>
              </a:spcAft>
              <a:buSzPts val="1200"/>
              <a:buChar char="●"/>
            </a:pPr>
            <a:r>
              <a:rPr lang="en"/>
              <a:t>Discord</a:t>
            </a:r>
            <a:endParaRPr/>
          </a:p>
        </p:txBody>
      </p:sp>
      <p:sp>
        <p:nvSpPr>
          <p:cNvPr id="1119" name="Google Shape;1119;p35"/>
          <p:cNvSpPr txBox="1"/>
          <p:nvPr>
            <p:ph idx="2" type="subTitle"/>
          </p:nvPr>
        </p:nvSpPr>
        <p:spPr>
          <a:xfrm>
            <a:off x="5079776" y="1936975"/>
            <a:ext cx="2811000" cy="10386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SzPts val="1200"/>
              <a:buChar char="●"/>
            </a:pPr>
            <a:r>
              <a:rPr lang="en"/>
              <a:t>Študij ni lahek, ampak ti ne povzroči veliko težav, če ga vzameš zares</a:t>
            </a:r>
            <a:endParaRPr/>
          </a:p>
          <a:p>
            <a:pPr indent="-304800" lvl="0" marL="457200" rtl="0" algn="l">
              <a:lnSpc>
                <a:spcPct val="115000"/>
              </a:lnSpc>
              <a:spcBef>
                <a:spcPts val="0"/>
              </a:spcBef>
              <a:spcAft>
                <a:spcPts val="0"/>
              </a:spcAft>
              <a:buSzPts val="1200"/>
              <a:buChar char="●"/>
            </a:pPr>
            <a:r>
              <a:rPr lang="en"/>
              <a:t>Dobiš uporabna in neuporabna znanja,</a:t>
            </a:r>
            <a:endParaRPr/>
          </a:p>
        </p:txBody>
      </p:sp>
      <p:sp>
        <p:nvSpPr>
          <p:cNvPr id="1120" name="Google Shape;1120;p35"/>
          <p:cNvSpPr txBox="1"/>
          <p:nvPr>
            <p:ph idx="3" type="subTitle"/>
          </p:nvPr>
        </p:nvSpPr>
        <p:spPr>
          <a:xfrm>
            <a:off x="1253225" y="3681825"/>
            <a:ext cx="2811000" cy="1038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
        <p:nvSpPr>
          <p:cNvPr id="1121" name="Google Shape;1121;p35"/>
          <p:cNvSpPr txBox="1"/>
          <p:nvPr>
            <p:ph idx="4" type="subTitle"/>
          </p:nvPr>
        </p:nvSpPr>
        <p:spPr>
          <a:xfrm>
            <a:off x="5079776" y="3681825"/>
            <a:ext cx="2811000" cy="1038600"/>
          </a:xfrm>
          <a:prstGeom prst="rect">
            <a:avLst/>
          </a:prstGeom>
        </p:spPr>
        <p:txBody>
          <a:bodyPr anchorCtr="0" anchor="t" bIns="91425" lIns="91425" spcFirstLastPara="1" rIns="91425" wrap="square" tIns="91425">
            <a:noAutofit/>
          </a:bodyPr>
          <a:lstStyle/>
          <a:p>
            <a:pPr indent="-304800" lvl="0" marL="457200" rtl="0" algn="l">
              <a:spcBef>
                <a:spcPts val="0"/>
              </a:spcBef>
              <a:spcAft>
                <a:spcPts val="0"/>
              </a:spcAft>
              <a:buSzPts val="1200"/>
              <a:buChar char="●"/>
            </a:pPr>
            <a:r>
              <a:rPr lang="en"/>
              <a:t>Menza skupaj s FKKT</a:t>
            </a:r>
            <a:endParaRPr/>
          </a:p>
        </p:txBody>
      </p:sp>
      <p:sp>
        <p:nvSpPr>
          <p:cNvPr id="1122" name="Google Shape;1122;p35"/>
          <p:cNvSpPr txBox="1"/>
          <p:nvPr>
            <p:ph idx="5" type="subTitle"/>
          </p:nvPr>
        </p:nvSpPr>
        <p:spPr>
          <a:xfrm>
            <a:off x="1253225" y="1239175"/>
            <a:ext cx="2811000" cy="69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Povezovanje študentov</a:t>
            </a:r>
            <a:endParaRPr/>
          </a:p>
        </p:txBody>
      </p:sp>
      <p:sp>
        <p:nvSpPr>
          <p:cNvPr id="1123" name="Google Shape;1123;p35"/>
          <p:cNvSpPr txBox="1"/>
          <p:nvPr>
            <p:ph idx="7" type="subTitle"/>
          </p:nvPr>
        </p:nvSpPr>
        <p:spPr>
          <a:xfrm>
            <a:off x="5079750" y="1239175"/>
            <a:ext cx="2811000" cy="69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Pričakovanja</a:t>
            </a:r>
            <a:endParaRPr/>
          </a:p>
        </p:txBody>
      </p:sp>
      <p:sp>
        <p:nvSpPr>
          <p:cNvPr id="1124" name="Google Shape;1124;p35"/>
          <p:cNvSpPr txBox="1"/>
          <p:nvPr>
            <p:ph idx="8" type="subTitle"/>
          </p:nvPr>
        </p:nvSpPr>
        <p:spPr>
          <a:xfrm>
            <a:off x="5079750" y="2975575"/>
            <a:ext cx="2811000" cy="697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Hrana</a:t>
            </a:r>
            <a:endParaRPr/>
          </a:p>
        </p:txBody>
      </p:sp>
      <p:grpSp>
        <p:nvGrpSpPr>
          <p:cNvPr id="1125" name="Google Shape;1125;p35"/>
          <p:cNvGrpSpPr/>
          <p:nvPr/>
        </p:nvGrpSpPr>
        <p:grpSpPr>
          <a:xfrm>
            <a:off x="8170465" y="4315783"/>
            <a:ext cx="973531" cy="827721"/>
            <a:chOff x="2774354" y="2009990"/>
            <a:chExt cx="372017" cy="316310"/>
          </a:xfrm>
        </p:grpSpPr>
        <p:sp>
          <p:nvSpPr>
            <p:cNvPr id="1126" name="Google Shape;1126;p35"/>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27" name="Google Shape;1127;p35"/>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28" name="Google Shape;1128;p35"/>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29" name="Google Shape;1129;p35"/>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30" name="Google Shape;1130;p35"/>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31" name="Google Shape;1131;p35"/>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32" name="Google Shape;1132;p35"/>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33" name="Google Shape;1133;p35"/>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34" name="Google Shape;1134;p35"/>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35" name="Google Shape;1135;p35"/>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36" name="Google Shape;1136;p35"/>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37" name="Google Shape;1137;p35"/>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38" name="Google Shape;1138;p35"/>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39" name="Google Shape;1139;p35"/>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40" name="Google Shape;1140;p35"/>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41" name="Google Shape;1141;p35"/>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42" name="Google Shape;1142;p35"/>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43" name="Google Shape;1143;p35"/>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44" name="Google Shape;1144;p35"/>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45" name="Google Shape;1145;p35"/>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46" name="Google Shape;1146;p35"/>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47" name="Google Shape;1147;p35"/>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48" name="Google Shape;1148;p35"/>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49" name="Google Shape;1149;p35"/>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50" name="Google Shape;1150;p35"/>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sp>
          <p:nvSpPr>
            <p:cNvPr id="1151" name="Google Shape;1151;p35"/>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239250" lIns="239250" spcFirstLastPara="1" rIns="239250" wrap="square" tIns="239250">
              <a:noAutofit/>
            </a:bodyPr>
            <a:lstStyle/>
            <a:p>
              <a:pPr indent="0" lvl="0" marL="0" rtl="0" algn="l">
                <a:spcBef>
                  <a:spcPts val="0"/>
                </a:spcBef>
                <a:spcAft>
                  <a:spcPts val="0"/>
                </a:spcAft>
                <a:buNone/>
              </a:pPr>
              <a:r>
                <a:t/>
              </a:r>
              <a:endParaRPr/>
            </a:p>
          </p:txBody>
        </p:sp>
      </p:grpSp>
      <p:grpSp>
        <p:nvGrpSpPr>
          <p:cNvPr id="1152" name="Google Shape;1152;p35"/>
          <p:cNvGrpSpPr/>
          <p:nvPr/>
        </p:nvGrpSpPr>
        <p:grpSpPr>
          <a:xfrm rot="5400000">
            <a:off x="7767412" y="1905416"/>
            <a:ext cx="1779649" cy="591620"/>
            <a:chOff x="246070" y="1983375"/>
            <a:chExt cx="1855347" cy="616849"/>
          </a:xfrm>
        </p:grpSpPr>
        <p:sp>
          <p:nvSpPr>
            <p:cNvPr id="1153" name="Google Shape;1153;p35"/>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35"/>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35"/>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35"/>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35"/>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35"/>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35"/>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35"/>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35"/>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 name="Google Shape;1162;p35"/>
          <p:cNvGrpSpPr/>
          <p:nvPr/>
        </p:nvGrpSpPr>
        <p:grpSpPr>
          <a:xfrm>
            <a:off x="4030157" y="4022647"/>
            <a:ext cx="681055" cy="697784"/>
            <a:chOff x="870773" y="3357985"/>
            <a:chExt cx="342824" cy="351228"/>
          </a:xfrm>
        </p:grpSpPr>
        <p:sp>
          <p:nvSpPr>
            <p:cNvPr id="1163" name="Google Shape;1163;p35"/>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181625" lIns="181625" spcFirstLastPara="1" rIns="181625" wrap="square" tIns="181625">
              <a:noAutofit/>
            </a:bodyPr>
            <a:lstStyle/>
            <a:p>
              <a:pPr indent="0" lvl="0" marL="0" rtl="0" algn="l">
                <a:spcBef>
                  <a:spcPts val="0"/>
                </a:spcBef>
                <a:spcAft>
                  <a:spcPts val="0"/>
                </a:spcAft>
                <a:buNone/>
              </a:pPr>
              <a:r>
                <a:t/>
              </a:r>
              <a:endParaRPr/>
            </a:p>
          </p:txBody>
        </p:sp>
        <p:sp>
          <p:nvSpPr>
            <p:cNvPr id="1164" name="Google Shape;1164;p35"/>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181625" lIns="181625" spcFirstLastPara="1" rIns="181625" wrap="square" tIns="181625">
              <a:noAutofit/>
            </a:bodyPr>
            <a:lstStyle/>
            <a:p>
              <a:pPr indent="0" lvl="0" marL="0" rtl="0" algn="l">
                <a:spcBef>
                  <a:spcPts val="0"/>
                </a:spcBef>
                <a:spcAft>
                  <a:spcPts val="0"/>
                </a:spcAft>
                <a:buNone/>
              </a:pPr>
              <a:r>
                <a:t/>
              </a:r>
              <a:endParaRPr/>
            </a:p>
          </p:txBody>
        </p:sp>
        <p:sp>
          <p:nvSpPr>
            <p:cNvPr id="1165" name="Google Shape;1165;p35"/>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181625" lIns="181625" spcFirstLastPara="1" rIns="181625" wrap="square" tIns="181625">
              <a:noAutofit/>
            </a:bodyPr>
            <a:lstStyle/>
            <a:p>
              <a:pPr indent="0" lvl="0" marL="0" rtl="0" algn="l">
                <a:spcBef>
                  <a:spcPts val="0"/>
                </a:spcBef>
                <a:spcAft>
                  <a:spcPts val="0"/>
                </a:spcAft>
                <a:buNone/>
              </a:pPr>
              <a:r>
                <a:t/>
              </a:r>
              <a:endParaRPr/>
            </a:p>
          </p:txBody>
        </p:sp>
        <p:sp>
          <p:nvSpPr>
            <p:cNvPr id="1166" name="Google Shape;1166;p35"/>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181625" lIns="181625" spcFirstLastPara="1" rIns="181625" wrap="square" tIns="181625">
              <a:noAutofit/>
            </a:bodyPr>
            <a:lstStyle/>
            <a:p>
              <a:pPr indent="0" lvl="0" marL="0" rtl="0" algn="l">
                <a:spcBef>
                  <a:spcPts val="0"/>
                </a:spcBef>
                <a:spcAft>
                  <a:spcPts val="0"/>
                </a:spcAft>
                <a:buNone/>
              </a:pPr>
              <a:r>
                <a:t/>
              </a:r>
              <a:endParaRPr/>
            </a:p>
          </p:txBody>
        </p:sp>
        <p:sp>
          <p:nvSpPr>
            <p:cNvPr id="1167" name="Google Shape;1167;p35"/>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181625" lIns="181625" spcFirstLastPara="1" rIns="181625" wrap="square" tIns="181625">
              <a:noAutofit/>
            </a:bodyPr>
            <a:lstStyle/>
            <a:p>
              <a:pPr indent="0" lvl="0" marL="0" rtl="0" algn="l">
                <a:spcBef>
                  <a:spcPts val="0"/>
                </a:spcBef>
                <a:spcAft>
                  <a:spcPts val="0"/>
                </a:spcAft>
                <a:buNone/>
              </a:pPr>
              <a:r>
                <a:t/>
              </a:r>
              <a:endParaRPr/>
            </a:p>
          </p:txBody>
        </p:sp>
        <p:sp>
          <p:nvSpPr>
            <p:cNvPr id="1168" name="Google Shape;1168;p35"/>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181625" lIns="181625" spcFirstLastPara="1" rIns="181625" wrap="square" tIns="181625">
              <a:noAutofit/>
            </a:bodyPr>
            <a:lstStyle/>
            <a:p>
              <a:pPr indent="0" lvl="0" marL="0" rtl="0" algn="l">
                <a:spcBef>
                  <a:spcPts val="0"/>
                </a:spcBef>
                <a:spcAft>
                  <a:spcPts val="0"/>
                </a:spcAft>
                <a:buNone/>
              </a:pPr>
              <a:r>
                <a:t/>
              </a:r>
              <a:endParaRPr/>
            </a:p>
          </p:txBody>
        </p:sp>
        <p:sp>
          <p:nvSpPr>
            <p:cNvPr id="1169" name="Google Shape;1169;p35"/>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181625" lIns="181625" spcFirstLastPara="1" rIns="181625" wrap="square" tIns="181625">
              <a:noAutofit/>
            </a:bodyPr>
            <a:lstStyle/>
            <a:p>
              <a:pPr indent="0" lvl="0" marL="0" rtl="0" algn="l">
                <a:spcBef>
                  <a:spcPts val="0"/>
                </a:spcBef>
                <a:spcAft>
                  <a:spcPts val="0"/>
                </a:spcAft>
                <a:buNone/>
              </a:pPr>
              <a:r>
                <a:t/>
              </a:r>
              <a:endParaRPr/>
            </a:p>
          </p:txBody>
        </p:sp>
        <p:sp>
          <p:nvSpPr>
            <p:cNvPr id="1170" name="Google Shape;1170;p35"/>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181625" lIns="181625" spcFirstLastPara="1" rIns="181625" wrap="square" tIns="181625">
              <a:noAutofit/>
            </a:bodyPr>
            <a:lstStyle/>
            <a:p>
              <a:pPr indent="0" lvl="0" marL="0" rtl="0" algn="l">
                <a:spcBef>
                  <a:spcPts val="0"/>
                </a:spcBef>
                <a:spcAft>
                  <a:spcPts val="0"/>
                </a:spcAft>
                <a:buNone/>
              </a:pPr>
              <a:r>
                <a:t/>
              </a:r>
              <a:endParaRPr/>
            </a:p>
          </p:txBody>
        </p:sp>
      </p:grpSp>
      <p:grpSp>
        <p:nvGrpSpPr>
          <p:cNvPr id="1171" name="Google Shape;1171;p35"/>
          <p:cNvGrpSpPr/>
          <p:nvPr/>
        </p:nvGrpSpPr>
        <p:grpSpPr>
          <a:xfrm>
            <a:off x="106156" y="3119461"/>
            <a:ext cx="934836" cy="903180"/>
            <a:chOff x="3729467" y="2889422"/>
            <a:chExt cx="419153" cy="404977"/>
          </a:xfrm>
        </p:grpSpPr>
        <p:sp>
          <p:nvSpPr>
            <p:cNvPr id="1172" name="Google Shape;1172;p35"/>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165600" lIns="165600" spcFirstLastPara="1" rIns="165600" wrap="square" tIns="165600">
              <a:noAutofit/>
            </a:bodyPr>
            <a:lstStyle/>
            <a:p>
              <a:pPr indent="0" lvl="0" marL="0" rtl="0" algn="l">
                <a:spcBef>
                  <a:spcPts val="0"/>
                </a:spcBef>
                <a:spcAft>
                  <a:spcPts val="0"/>
                </a:spcAft>
                <a:buNone/>
              </a:pPr>
              <a:r>
                <a:t/>
              </a:r>
              <a:endParaRPr/>
            </a:p>
          </p:txBody>
        </p:sp>
        <p:sp>
          <p:nvSpPr>
            <p:cNvPr id="1173" name="Google Shape;1173;p35"/>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165600" lIns="165600" spcFirstLastPara="1" rIns="165600" wrap="square" tIns="165600">
              <a:noAutofit/>
            </a:bodyPr>
            <a:lstStyle/>
            <a:p>
              <a:pPr indent="0" lvl="0" marL="0" rtl="0" algn="l">
                <a:spcBef>
                  <a:spcPts val="0"/>
                </a:spcBef>
                <a:spcAft>
                  <a:spcPts val="0"/>
                </a:spcAft>
                <a:buNone/>
              </a:pPr>
              <a:r>
                <a:t/>
              </a:r>
              <a:endParaRPr/>
            </a:p>
          </p:txBody>
        </p:sp>
        <p:sp>
          <p:nvSpPr>
            <p:cNvPr id="1174" name="Google Shape;1174;p35"/>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165600" lIns="165600" spcFirstLastPara="1" rIns="165600" wrap="square" tIns="165600">
              <a:noAutofit/>
            </a:bodyPr>
            <a:lstStyle/>
            <a:p>
              <a:pPr indent="0" lvl="0" marL="0" rtl="0" algn="l">
                <a:spcBef>
                  <a:spcPts val="0"/>
                </a:spcBef>
                <a:spcAft>
                  <a:spcPts val="0"/>
                </a:spcAft>
                <a:buNone/>
              </a:pPr>
              <a:r>
                <a:t/>
              </a:r>
              <a:endParaRPr/>
            </a:p>
          </p:txBody>
        </p:sp>
        <p:sp>
          <p:nvSpPr>
            <p:cNvPr id="1175" name="Google Shape;1175;p35"/>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165600" lIns="165600" spcFirstLastPara="1" rIns="165600" wrap="square" tIns="165600">
              <a:noAutofit/>
            </a:bodyPr>
            <a:lstStyle/>
            <a:p>
              <a:pPr indent="0" lvl="0" marL="0" rtl="0" algn="l">
                <a:spcBef>
                  <a:spcPts val="0"/>
                </a:spcBef>
                <a:spcAft>
                  <a:spcPts val="0"/>
                </a:spcAft>
                <a:buNone/>
              </a:pPr>
              <a:r>
                <a:t/>
              </a:r>
              <a:endParaRPr/>
            </a:p>
          </p:txBody>
        </p:sp>
        <p:sp>
          <p:nvSpPr>
            <p:cNvPr id="1176" name="Google Shape;1176;p35"/>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165600" lIns="165600" spcFirstLastPara="1" rIns="165600" wrap="square" tIns="165600">
              <a:noAutofit/>
            </a:bodyPr>
            <a:lstStyle/>
            <a:p>
              <a:pPr indent="0" lvl="0" marL="0" rtl="0" algn="l">
                <a:spcBef>
                  <a:spcPts val="0"/>
                </a:spcBef>
                <a:spcAft>
                  <a:spcPts val="0"/>
                </a:spcAft>
                <a:buNone/>
              </a:pPr>
              <a:r>
                <a:t/>
              </a:r>
              <a:endParaRPr/>
            </a:p>
          </p:txBody>
        </p:sp>
        <p:sp>
          <p:nvSpPr>
            <p:cNvPr id="1177" name="Google Shape;1177;p35"/>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165600" lIns="165600" spcFirstLastPara="1" rIns="165600" wrap="square" tIns="165600">
              <a:noAutofit/>
            </a:bodyPr>
            <a:lstStyle/>
            <a:p>
              <a:pPr indent="0" lvl="0" marL="0" rtl="0" algn="l">
                <a:spcBef>
                  <a:spcPts val="0"/>
                </a:spcBef>
                <a:spcAft>
                  <a:spcPts val="0"/>
                </a:spcAft>
                <a:buNone/>
              </a:pPr>
              <a:r>
                <a:t/>
              </a:r>
              <a:endParaRPr/>
            </a:p>
          </p:txBody>
        </p:sp>
        <p:sp>
          <p:nvSpPr>
            <p:cNvPr id="1178" name="Google Shape;1178;p35"/>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165600" lIns="165600" spcFirstLastPara="1" rIns="165600" wrap="square" tIns="165600">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2" name="Shape 1182"/>
        <p:cNvGrpSpPr/>
        <p:nvPr/>
      </p:nvGrpSpPr>
      <p:grpSpPr>
        <a:xfrm>
          <a:off x="0" y="0"/>
          <a:ext cx="0" cy="0"/>
          <a:chOff x="0" y="0"/>
          <a:chExt cx="0" cy="0"/>
        </a:xfrm>
      </p:grpSpPr>
      <p:sp>
        <p:nvSpPr>
          <p:cNvPr id="1183" name="Google Shape;1183;p36"/>
          <p:cNvSpPr/>
          <p:nvPr/>
        </p:nvSpPr>
        <p:spPr>
          <a:xfrm rot="1053742">
            <a:off x="4909608" y="421118"/>
            <a:ext cx="4314987" cy="4418593"/>
          </a:xfrm>
          <a:custGeom>
            <a:rect b="b" l="l" r="r" t="t"/>
            <a:pathLst>
              <a:path extrusionOk="0" h="44028" w="45721">
                <a:moveTo>
                  <a:pt x="22493" y="0"/>
                </a:moveTo>
                <a:cubicBezTo>
                  <a:pt x="21088" y="0"/>
                  <a:pt x="19696" y="207"/>
                  <a:pt x="18384" y="686"/>
                </a:cubicBezTo>
                <a:cubicBezTo>
                  <a:pt x="16538" y="1365"/>
                  <a:pt x="14788" y="2674"/>
                  <a:pt x="13800" y="4401"/>
                </a:cubicBezTo>
                <a:cubicBezTo>
                  <a:pt x="12502" y="6663"/>
                  <a:pt x="12633" y="9461"/>
                  <a:pt x="11597" y="11842"/>
                </a:cubicBezTo>
                <a:cubicBezTo>
                  <a:pt x="10764" y="13771"/>
                  <a:pt x="8704" y="14926"/>
                  <a:pt x="7073" y="16116"/>
                </a:cubicBezTo>
                <a:cubicBezTo>
                  <a:pt x="4548" y="17962"/>
                  <a:pt x="2048" y="20141"/>
                  <a:pt x="1179" y="23260"/>
                </a:cubicBezTo>
                <a:cubicBezTo>
                  <a:pt x="0" y="27415"/>
                  <a:pt x="346" y="32368"/>
                  <a:pt x="2715" y="36071"/>
                </a:cubicBezTo>
                <a:cubicBezTo>
                  <a:pt x="4489" y="38834"/>
                  <a:pt x="7513" y="39655"/>
                  <a:pt x="10644" y="39715"/>
                </a:cubicBezTo>
                <a:cubicBezTo>
                  <a:pt x="10740" y="39716"/>
                  <a:pt x="10835" y="39717"/>
                  <a:pt x="10932" y="39717"/>
                </a:cubicBezTo>
                <a:cubicBezTo>
                  <a:pt x="12378" y="39717"/>
                  <a:pt x="13967" y="39555"/>
                  <a:pt x="15526" y="39555"/>
                </a:cubicBezTo>
                <a:cubicBezTo>
                  <a:pt x="17089" y="39555"/>
                  <a:pt x="18623" y="39718"/>
                  <a:pt x="19955" y="40369"/>
                </a:cubicBezTo>
                <a:cubicBezTo>
                  <a:pt x="23538" y="42115"/>
                  <a:pt x="27996" y="44028"/>
                  <a:pt x="32241" y="44028"/>
                </a:cubicBezTo>
                <a:cubicBezTo>
                  <a:pt x="33555" y="44028"/>
                  <a:pt x="34848" y="43845"/>
                  <a:pt x="36088" y="43417"/>
                </a:cubicBezTo>
                <a:cubicBezTo>
                  <a:pt x="41505" y="41548"/>
                  <a:pt x="44149" y="37905"/>
                  <a:pt x="44934" y="33178"/>
                </a:cubicBezTo>
                <a:cubicBezTo>
                  <a:pt x="45720" y="28463"/>
                  <a:pt x="43565" y="24534"/>
                  <a:pt x="42875" y="20796"/>
                </a:cubicBezTo>
                <a:cubicBezTo>
                  <a:pt x="42446" y="18438"/>
                  <a:pt x="42160" y="15819"/>
                  <a:pt x="41422" y="13473"/>
                </a:cubicBezTo>
                <a:cubicBezTo>
                  <a:pt x="41148" y="12580"/>
                  <a:pt x="40779" y="11711"/>
                  <a:pt x="40339" y="10890"/>
                </a:cubicBezTo>
                <a:cubicBezTo>
                  <a:pt x="38076" y="6675"/>
                  <a:pt x="34100" y="3496"/>
                  <a:pt x="29766" y="1615"/>
                </a:cubicBezTo>
                <a:cubicBezTo>
                  <a:pt x="27553" y="661"/>
                  <a:pt x="25002" y="0"/>
                  <a:pt x="22493"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36"/>
          <p:cNvSpPr txBox="1"/>
          <p:nvPr>
            <p:ph type="ctrTitle"/>
          </p:nvPr>
        </p:nvSpPr>
        <p:spPr>
          <a:xfrm>
            <a:off x="209800" y="704250"/>
            <a:ext cx="4794000" cy="31134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4800"/>
              <a:t>Umetna inteligenca</a:t>
            </a:r>
            <a:endParaRPr sz="4800"/>
          </a:p>
        </p:txBody>
      </p:sp>
      <p:grpSp>
        <p:nvGrpSpPr>
          <p:cNvPr id="1185" name="Google Shape;1185;p36"/>
          <p:cNvGrpSpPr/>
          <p:nvPr/>
        </p:nvGrpSpPr>
        <p:grpSpPr>
          <a:xfrm>
            <a:off x="5729278" y="1764179"/>
            <a:ext cx="2762086" cy="2175133"/>
            <a:chOff x="6598259" y="2078634"/>
            <a:chExt cx="868881" cy="684241"/>
          </a:xfrm>
        </p:grpSpPr>
        <p:sp>
          <p:nvSpPr>
            <p:cNvPr id="1186" name="Google Shape;1186;p36"/>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187" name="Google Shape;1187;p36"/>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188" name="Google Shape;1188;p36"/>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189" name="Google Shape;1189;p36"/>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190" name="Google Shape;1190;p36"/>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191" name="Google Shape;1191;p36"/>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grpSp>
          <p:nvGrpSpPr>
            <p:cNvPr id="1192" name="Google Shape;1192;p36"/>
            <p:cNvGrpSpPr/>
            <p:nvPr/>
          </p:nvGrpSpPr>
          <p:grpSpPr>
            <a:xfrm>
              <a:off x="6808175" y="2078634"/>
              <a:ext cx="452229" cy="684241"/>
              <a:chOff x="6808175" y="2078634"/>
              <a:chExt cx="452229" cy="684241"/>
            </a:xfrm>
          </p:grpSpPr>
          <p:sp>
            <p:nvSpPr>
              <p:cNvPr id="1193" name="Google Shape;1193;p36"/>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194" name="Google Shape;1194;p36"/>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195" name="Google Shape;1195;p36"/>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196" name="Google Shape;1196;p36"/>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197" name="Google Shape;1197;p36"/>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198" name="Google Shape;1198;p36"/>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grpSp>
            <p:nvGrpSpPr>
              <p:cNvPr id="1199" name="Google Shape;1199;p36"/>
              <p:cNvGrpSpPr/>
              <p:nvPr/>
            </p:nvGrpSpPr>
            <p:grpSpPr>
              <a:xfrm>
                <a:off x="6821586" y="2078634"/>
                <a:ext cx="426871" cy="684241"/>
                <a:chOff x="6821586" y="2078634"/>
                <a:chExt cx="426871" cy="684241"/>
              </a:xfrm>
            </p:grpSpPr>
            <p:grpSp>
              <p:nvGrpSpPr>
                <p:cNvPr id="1200" name="Google Shape;1200;p36"/>
                <p:cNvGrpSpPr/>
                <p:nvPr/>
              </p:nvGrpSpPr>
              <p:grpSpPr>
                <a:xfrm>
                  <a:off x="6821586" y="2078634"/>
                  <a:ext cx="426871" cy="684241"/>
                  <a:chOff x="6821586" y="2078634"/>
                  <a:chExt cx="426871" cy="684241"/>
                </a:xfrm>
              </p:grpSpPr>
              <p:sp>
                <p:nvSpPr>
                  <p:cNvPr id="1201" name="Google Shape;1201;p36"/>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02" name="Google Shape;1202;p36"/>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03" name="Google Shape;1203;p36"/>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04" name="Google Shape;1204;p36"/>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05" name="Google Shape;1205;p36"/>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06" name="Google Shape;1206;p36"/>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07" name="Google Shape;1207;p36"/>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08" name="Google Shape;1208;p36"/>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09" name="Google Shape;1209;p36"/>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10" name="Google Shape;1210;p36"/>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11" name="Google Shape;1211;p36"/>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12" name="Google Shape;1212;p36"/>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13" name="Google Shape;1213;p36"/>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14" name="Google Shape;1214;p36"/>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15" name="Google Shape;1215;p36"/>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16" name="Google Shape;1216;p36"/>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17" name="Google Shape;1217;p36"/>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18" name="Google Shape;1218;p36"/>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19" name="Google Shape;1219;p36"/>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grpSp>
            <p:sp>
              <p:nvSpPr>
                <p:cNvPr id="1220" name="Google Shape;1220;p36"/>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21" name="Google Shape;1221;p36"/>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22" name="Google Shape;1222;p36"/>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23" name="Google Shape;1223;p36"/>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24" name="Google Shape;1224;p36"/>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sp>
              <p:nvSpPr>
                <p:cNvPr id="1225" name="Google Shape;1225;p36"/>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290625" lIns="290625" spcFirstLastPara="1" rIns="290625" wrap="square" tIns="290625">
                  <a:noAutofit/>
                </a:bodyPr>
                <a:lstStyle/>
                <a:p>
                  <a:pPr indent="0" lvl="0" marL="0" rtl="0" algn="l">
                    <a:spcBef>
                      <a:spcPts val="0"/>
                    </a:spcBef>
                    <a:spcAft>
                      <a:spcPts val="0"/>
                    </a:spcAft>
                    <a:buNone/>
                  </a:pPr>
                  <a:r>
                    <a:t/>
                  </a:r>
                  <a:endParaRPr/>
                </a:p>
              </p:txBody>
            </p:sp>
          </p:grpSp>
        </p:grpSp>
      </p:gr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ultimedia Software Pitch Deck by Slidesgo">
  <a:themeElements>
    <a:clrScheme name="Simple Light">
      <a:dk1>
        <a:srgbClr val="35363B"/>
      </a:dk1>
      <a:lt1>
        <a:srgbClr val="F3F3F3"/>
      </a:lt1>
      <a:dk2>
        <a:srgbClr val="D9DDE3"/>
      </a:dk2>
      <a:lt2>
        <a:srgbClr val="BA0034"/>
      </a:lt2>
      <a:accent1>
        <a:srgbClr val="F8B85E"/>
      </a:accent1>
      <a:accent2>
        <a:srgbClr val="34909D"/>
      </a:accent2>
      <a:accent3>
        <a:srgbClr val="55C0ED"/>
      </a:accent3>
      <a:accent4>
        <a:srgbClr val="6F7082"/>
      </a:accent4>
      <a:accent5>
        <a:srgbClr val="CED0D6"/>
      </a:accent5>
      <a:accent6>
        <a:srgbClr val="42444F"/>
      </a:accent6>
      <a:hlink>
        <a:srgbClr val="35363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